
<file path=[Content_Types].xml><?xml version="1.0" encoding="utf-8"?>
<Types xmlns="http://schemas.openxmlformats.org/package/2006/content-types">
  <Default Extension="xml" ContentType="application/xml"/>
  <Default Extension="jpg" ContentType="image/jpeg"/>
  <Default Extension="fntdata" ContentType="application/x-fontdata"/>
  <Default Extension="png" ContentType="image/png"/>
  <Default Extension="rels" ContentType="application/vnd.openxmlformats-package.relationship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viewProps.xml" ContentType="application/vnd.openxmlformats-officedocument.presentationml.viewProps+xml"/>
  <Override PartName="/ppt/notesSlides/notesSlide14.xml" ContentType="application/vnd.openxmlformats-officedocument.presentationml.notesSlide+xml"/>
  <Override PartName="/ppt/presProps.xml" ContentType="application/vnd.openxmlformats-officedocument.presentationml.presProps+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s/slide1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docProps/core.xml" ContentType="application/vnd.openxmlformats-package.core-properties+xml"/>
  <Override PartName="/ppt/slides/slide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theme/theme1.xml" ContentType="application/vnd.openxmlformats-officedocument.theme+xml"/>
  <Override PartName="/ppt/theme/theme2.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 Type="http://schemas.openxmlformats.org/officeDocument/2006/relationships/notesMaster" Target="notesMasters/notesMaster1.xml"/><Relationship Id="rId20" Type="http://schemas.openxmlformats.org/officeDocument/2006/relationships/viewProps" Target="viewProps.xml"/><Relationship Id="rId21"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n"/>
          <p:cNvSpPr>
            <a:spLocks noGrp="1" noEditPoints="1"/>
          </p:cNvSpPr>
          <p:nvPr>
            <p:ph type="sldImg" idx="2"/>
          </p:nvPr>
        </p:nvSpPr>
        <p:spPr>
          <a:xfrm>
            <a:off x="381300" y="685800"/>
            <a:ext cx="6096075" cy="3429000"/>
          </a:xfrm>
          <a:custGeom>
            <a:avLst/>
            <a:rect l="l" t="t" r="r" b="b"/>
            <a:pathLst>
              <a:path w="120000" h="12000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p:spPr>
        <p:txBody>
          <a:bodyPr/>
          <a:lstStyle/>
          <a:p/>
        </p:txBody>
      </p:sp>
      <p:sp>
        <p:nvSpPr>
          <p:cNvPr id="4" name="Google Shape;4;n"/>
          <p:cNvSpPr>
            <a:spLocks noGrp="1" noEditPoints="1"/>
          </p:cNvSpPr>
          <p:nvPr>
            <p:ph type="body" idx="1"/>
          </p:nvPr>
        </p:nvSpPr>
        <p:spPr>
          <a:xfrm>
            <a:off x="685800" y="4343400"/>
            <a:ext cx="5486400" cy="4114800"/>
          </a:xfrm>
          <a:prstGeom prst="rect">
            <a:avLst/>
          </a:prstGeom>
          <a:noFill/>
          <a:ln>
            <a:noFill/>
          </a:ln>
        </p:spPr>
        <p:txBody>
          <a:bodyPr spcFirstLastPara="1" wrap="square" lIns="91425" tIns="91425" rIns="91425" bIns="91425" anchor="t">
            <a:noAutofit/>
          </a:bodyPr>
          <a:lstStyle>
            <a:lvl1pPr marL="45720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p>
        </p:txBody>
      </p:sp>
    </p:spTree>
  </p:cSld>
  <p:clrMap bg1="lt1" tx1="dk1" bg2="dk2" tx2="lt2" accent1="accent1" accent2="accent2" accent3="accent3" accent4="accent4" accent5="accent5" accent6="accent6" hlink="hlink" folHlink="folHlink"/>
  <p:hf dt="0" sldNum="0" hdr="0" ftr="0"/>
  <p:notesStyle>
    <a:lvl1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Google Shape;65;gf3401569b7_0_274:notes"/>
          <p:cNvSpPr>
            <a:spLocks noGrp="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a:noFill/>
          <a:ln>
            <a:noFill/>
          </a:ln>
        </p:spPr>
        <p:txBody>
          <a:bodyPr/>
          <a:lstStyle/>
          <a:p/>
        </p:txBody>
      </p:sp>
      <p:sp>
        <p:nvSpPr>
          <p:cNvPr id="66" name="Google Shape;66;gf3401569b7_0_274:notes"/>
          <p:cNvSpPr>
            <a:spLocks noGrp="1" noEditPoints="1"/>
          </p:cNvSpPr>
          <p:nvPr>
            <p:ph type="body" idx="1"/>
          </p:nvPr>
        </p:nvSpPr>
        <p:spPr>
          <a:xfrm>
            <a:off x="914400" y="4343400"/>
            <a:ext cx="5029200" cy="4114800"/>
          </a:xfrm>
          <a:prstGeom prst="rect">
            <a:avLst/>
          </a:prstGeom>
          <a:noFill/>
          <a:ln>
            <a:noFill/>
          </a:ln>
        </p:spPr>
        <p:txBody>
          <a:bodyPr spcFirstLastPara="1" wrap="square" lIns="91425" tIns="45700" rIns="91425" bIns="45700" anchor="t">
            <a:noAutofit/>
          </a:bodyPr>
          <a:lstStyle/>
          <a:p>
            <a:pPr mar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 name="Google Shape;147;g2e85d0f5cec_0_91: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48" name="Google Shape;148;g2e85d0f5cec_0_91: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 name="Google Shape;155;g2e85d0f5cec_0_132: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56" name="Google Shape;156;g2e85d0f5cec_0_132: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 name="Google Shape;163;g2e85d0f5cec_0_125:notes"/>
          <p:cNvSpPr>
            <a:spLocks noGrp="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a:noFill/>
          <a:ln>
            <a:noFill/>
          </a:ln>
        </p:spPr>
        <p:txBody>
          <a:bodyPr/>
          <a:lstStyle/>
          <a:p/>
        </p:txBody>
      </p:sp>
      <p:sp>
        <p:nvSpPr>
          <p:cNvPr id="164" name="Google Shape;164;g2e85d0f5cec_0_125:notes"/>
          <p:cNvSpPr>
            <a:spLocks noGrp="1" noEditPoints="1"/>
          </p:cNvSpPr>
          <p:nvPr>
            <p:ph type="body" idx="1"/>
          </p:nvPr>
        </p:nvSpPr>
        <p:spPr>
          <a:xfrm>
            <a:off x="914400" y="4343400"/>
            <a:ext cx="5029200" cy="4114800"/>
          </a:xfrm>
          <a:prstGeom prst="rect">
            <a:avLst/>
          </a:prstGeom>
          <a:noFill/>
          <a:ln>
            <a:noFill/>
          </a:ln>
        </p:spPr>
        <p:txBody>
          <a:bodyPr spcFirstLastPara="1" wrap="square" lIns="91425" tIns="45700" rIns="91425" bIns="45700" anchor="t">
            <a:noAutofit/>
          </a:bodyPr>
          <a:lstStyle/>
          <a:p>
            <a:pPr marL="0" indent="0" algn="l" rtl="0">
              <a:lnSpc>
                <a:spcPct val="115000"/>
              </a:lnSpc>
              <a:spcBef>
                <a:spcPts val="0"/>
              </a:spcBef>
              <a:spcAft>
                <a:spcPts val="0"/>
              </a:spcAft>
              <a:buClr>
                <a:schemeClr val="dk1"/>
              </a:buClr>
              <a:buSzPts val="1100"/>
              <a:buFont typeface="Arial"/>
              <a:buNone/>
            </a:pPr>
            <a:r>
              <a:rPr lang="en">
                <a:solidFill>
                  <a:schemeClr val="dk1"/>
                </a:solidFill>
              </a:rPr>
              <a:t>I invite you to join us.</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To think of a different Africa. To create a different Africa. To leave a mark, and a better world!</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Walking around here earlier, I came across rebels, makers, movers and shakers! </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And although you introduced yourself warmly, by name, the organization you represent and how you’re linked to EDF, I wonder,</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..what is your dream; and what will be your legacy?</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And how can we -as AI in Africa, and our large pool of problem solving champions in our range- help you build it?</a:t>
            </a:r>
            <a:endParaRPr>
              <a:solidFill>
                <a:schemeClr val="dk1"/>
              </a:solidFill>
            </a:endParaRPr>
          </a:p>
          <a:p>
            <a:pPr marL="0" marR="0" indent="0" algn="l" rtl="0">
              <a:lnSpc>
                <a:spcPct val="117999"/>
              </a:lnSpc>
              <a:spcBef>
                <a:spcPts val="0"/>
              </a:spcBef>
              <a:spcAft>
                <a:spcPts val="0"/>
              </a:spcAft>
              <a:buClr>
                <a:srgbClr val="000000"/>
              </a:buClr>
              <a:buSzPts val="1400"/>
              <a:buFont typeface="Arial"/>
              <a:buNone/>
            </a:pPr>
            <a:endParaRPr sz="2200">
              <a:latin typeface="Helvetica Neue"/>
              <a:ea typeface="Helvetica Neue"/>
              <a:cs typeface="Helvetica Neue"/>
              <a:sym typeface="Helvetica Neue"/>
            </a:endParaRPr>
          </a:p>
          <a:p>
            <a:pPr marL="0" indent="0" algn="l" rtl="0">
              <a:lnSpc>
                <a:spcPct val="117999"/>
              </a:lnSpc>
              <a:spcBef>
                <a:spcPts val="0"/>
              </a:spcBef>
              <a:spcAft>
                <a:spcPts val="0"/>
              </a:spcAft>
              <a:buSzPts val="14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 name="Google Shape;171;g2e85d0f5cec_0_28: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72" name="Google Shape;172;g2e85d0f5cec_0_28: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 name="Google Shape;179;g2e85d0f5cec_0_158: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80" name="Google Shape;180;g2e85d0f5cec_0_158: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 name="Google Shape;188;gf3401569b7_0_313:notes"/>
          <p:cNvSpPr>
            <a:spLocks noGrp="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a:noFill/>
          <a:ln>
            <a:noFill/>
          </a:ln>
        </p:spPr>
        <p:txBody>
          <a:bodyPr/>
          <a:lstStyle/>
          <a:p/>
        </p:txBody>
      </p:sp>
      <p:sp>
        <p:nvSpPr>
          <p:cNvPr id="189" name="Google Shape;189;gf3401569b7_0_313:notes"/>
          <p:cNvSpPr>
            <a:spLocks noGrp="1" noEditPoints="1"/>
          </p:cNvSpPr>
          <p:nvPr>
            <p:ph type="body" idx="1"/>
          </p:nvPr>
        </p:nvSpPr>
        <p:spPr>
          <a:xfrm>
            <a:off x="914400" y="4343400"/>
            <a:ext cx="5029200" cy="4114800"/>
          </a:xfrm>
          <a:prstGeom prst="rect">
            <a:avLst/>
          </a:prstGeom>
          <a:noFill/>
          <a:ln>
            <a:noFill/>
          </a:ln>
        </p:spPr>
        <p:txBody>
          <a:bodyPr spcFirstLastPara="1" wrap="square" lIns="91425" tIns="45700" rIns="91425" bIns="45700" anchor="t">
            <a:noAutofit/>
          </a:bodyPr>
          <a:lstStyle/>
          <a:p>
            <a:pPr marL="0" indent="0" algn="l" rtl="0">
              <a:lnSpc>
                <a:spcPct val="115000"/>
              </a:lnSpc>
              <a:spcBef>
                <a:spcPts val="0"/>
              </a:spcBef>
              <a:spcAft>
                <a:spcPts val="0"/>
              </a:spcAft>
              <a:buClr>
                <a:schemeClr val="dk1"/>
              </a:buClr>
              <a:buSzPts val="1100"/>
              <a:buFont typeface="Arial"/>
              <a:buNone/>
            </a:pPr>
            <a:r>
              <a:rPr lang="en">
                <a:solidFill>
                  <a:schemeClr val="dk1"/>
                </a:solidFill>
              </a:rPr>
              <a:t>I invite you to join us.</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To think of a different Africa. To create a different Africa. To leave a mark, and a better world!</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Walking around here earlier, I came across rebels, makers, movers and shakers! </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And although you introduced yourself warmly, by name, the organization you represent and how you’re linked to EDF, I wonder,</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..what is your dream; and what will be your legacy?</a:t>
            </a:r>
            <a:endParaRPr>
              <a:solidFill>
                <a:schemeClr val="dk1"/>
              </a:solidFill>
            </a:endParaRPr>
          </a:p>
          <a:p>
            <a:pPr mar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indent="0" algn="l" rtl="0">
              <a:lnSpc>
                <a:spcPct val="115000"/>
              </a:lnSpc>
              <a:spcBef>
                <a:spcPts val="0"/>
              </a:spcBef>
              <a:spcAft>
                <a:spcPts val="0"/>
              </a:spcAft>
              <a:buClr>
                <a:schemeClr val="dk1"/>
              </a:buClr>
              <a:buSzPts val="1100"/>
              <a:buFont typeface="Arial"/>
              <a:buNone/>
            </a:pPr>
            <a:r>
              <a:rPr lang="en">
                <a:solidFill>
                  <a:schemeClr val="dk1"/>
                </a:solidFill>
              </a:rPr>
              <a:t>And how can we -as AI in Africa, and our large pool of problem solving champions in our range- help you build it?</a:t>
            </a:r>
            <a:endParaRPr>
              <a:solidFill>
                <a:schemeClr val="dk1"/>
              </a:solidFill>
            </a:endParaRPr>
          </a:p>
          <a:p>
            <a:pPr marL="0" marR="0" indent="0" algn="l" rtl="0">
              <a:lnSpc>
                <a:spcPct val="117999"/>
              </a:lnSpc>
              <a:spcBef>
                <a:spcPts val="0"/>
              </a:spcBef>
              <a:spcAft>
                <a:spcPts val="0"/>
              </a:spcAft>
              <a:buClr>
                <a:srgbClr val="000000"/>
              </a:buClr>
              <a:buSzPts val="1400"/>
              <a:buFont typeface="Arial"/>
              <a:buNone/>
            </a:pPr>
            <a:endParaRPr sz="2200">
              <a:latin typeface="Helvetica Neue"/>
              <a:ea typeface="Helvetica Neue"/>
              <a:cs typeface="Helvetica Neue"/>
              <a:sym typeface="Helvetica Neue"/>
            </a:endParaRPr>
          </a:p>
          <a:p>
            <a:pPr marL="0" indent="0" algn="l" rtl="0">
              <a:lnSpc>
                <a:spcPct val="117999"/>
              </a:lnSpc>
              <a:spcBef>
                <a:spcPts val="0"/>
              </a:spcBef>
              <a:spcAft>
                <a:spcPts val="0"/>
              </a:spcAft>
              <a:buSzPts val="14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Google Shape;78;gf3401569b7_0_534: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79" name="Google Shape;79;gf3401569b7_0_534: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lnSpc>
                <a:spcPct val="115000"/>
              </a:lnSpc>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indent="0" algn="l" rtl="0">
              <a:lnSpc>
                <a:spcPct val="115000"/>
              </a:lnSpc>
              <a:spcBef>
                <a:spcPts val="0"/>
              </a:spcBef>
              <a:spcAft>
                <a:spcPts val="0"/>
              </a:spcAft>
              <a:buNone/>
            </a:pPr>
            <a:r>
              <a:rPr lang="en">
                <a:solidFill>
                  <a:schemeClr val="dk1"/>
                </a:solidFill>
              </a:rPr>
              <a:t>           </a:t>
            </a:r>
            <a:endParaRPr>
              <a:solidFill>
                <a:schemeClr val="dk1"/>
              </a:solidFill>
            </a:endParaRPr>
          </a:p>
          <a:p>
            <a:pPr mar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Google Shape;88;gf3401569b7_0_490: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9" name="Google Shape;89;gf3401569b7_0_490: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Google Shape;96;g2e85d0f5cec_0_42: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97" name="Google Shape;97;g2e85d0f5cec_0_42: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r>
              <a:rPr lang="en"/>
              <a:t>https://businesstech.co.za/news/business/758653/the-biggest-problem-for-small-businesses-in-south-africa-and-its-not-load-shedding/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Google Shape;103;g2e85d0f5cec_0_67: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04" name="Google Shape;104;g2e85d0f5cec_0_67: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Google Shape;111;g2e85d0f5cec_0_73: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12" name="Google Shape;112;g2e85d0f5cec_0_73: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Google Shape;119;g2e85d0f5cec_0_104: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20" name="Google Shape;120;g2e85d0f5cec_0_104: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Clr>
                <a:schemeClr val="dk1"/>
              </a:buClr>
              <a:buSzPts val="1100"/>
              <a:buFont typeface="Arial"/>
              <a:buNone/>
            </a:pPr>
            <a:r>
              <a:rPr lang="en">
                <a:solidFill>
                  <a:schemeClr val="dk1"/>
                </a:solidFill>
              </a:rPr>
              <a:t>https://www.turing.com/resources/generative-ai-tools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Google Shape;131;g2e85d0f5cec_0_79: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32" name="Google Shape;132;g2e85d0f5cec_0_79: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 name="Google Shape;139;g2e85d0f5cec_0_85:notes"/>
          <p:cNvSpPr>
            <a:spLocks noGrp="1" noEditPoints="1"/>
          </p:cNvSpPr>
          <p:nvPr>
            <p:ph type="sldImg" idx="2"/>
          </p:nvPr>
        </p:nvSpPr>
        <p:spPr>
          <a:xfrm>
            <a:off x="3813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140" name="Google Shape;140;g2e85d0f5cec_0_85:notes"/>
          <p:cNvSpPr>
            <a:spLocks noGrp="1" noEditPoints="1"/>
          </p:cNvSpPr>
          <p:nvPr>
            <p:ph type="body" idx="1"/>
          </p:nvPr>
        </p:nvSpPr>
        <p:spPr>
          <a:xfrm>
            <a:off x="685800" y="4343400"/>
            <a:ext cx="5486400" cy="4114800"/>
          </a:xfrm>
          <a:prstGeom prst="rect">
            <a:avLst/>
          </a:prstGeom>
        </p:spPr>
        <p:txBody>
          <a:bodyPr spcFirstLastPara="1" wrap="square" lIns="91425" tIns="91425" rIns="91425" bIns="91425" anchor="t">
            <a:noAutofit/>
          </a:bodyPr>
          <a:lstStyle/>
          <a:p>
            <a:pPr marL="0" indent="0" algn="l" rtl="0">
              <a:spcBef>
                <a:spcPts val="0"/>
              </a:spcBef>
              <a:spcAft>
                <a:spcPts val="0"/>
              </a:spcAft>
              <a:buNone/>
            </a:pPr>
            <a:r>
              <a:rPr lang="en"/>
              <a:t>https://www.linkedin.com/pulse/where-you-your-ai-journey-the-learning-and-performance-insti-ddzve/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0" name="Google Shape;10;p2"/>
          <p:cNvSpPr>
            <a:spLocks noGrp="1" noEditPoints="1"/>
          </p:cNvSpPr>
          <p:nvPr>
            <p:ph type="ctrTitle"/>
          </p:nvPr>
        </p:nvSpPr>
        <p:spPr>
          <a:xfrm>
            <a:off x="311708" y="744575"/>
            <a:ext cx="8520600" cy="2052600"/>
          </a:xfrm>
          <a:prstGeom prst="rect">
            <a:avLst/>
          </a:prstGeom>
        </p:spPr>
        <p:txBody>
          <a:bodyPr spcFirstLastPara="1" wrap="square" lIns="91425" tIns="91425" rIns="91425" bIns="91425" anchor="b">
            <a:normAutofit/>
          </a:bodyPr>
          <a:lstStyle>
            <a:lvl1pPr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a:spLocks noGrp="1" noEditPoints="1"/>
          </p:cNvSpPr>
          <p:nvPr>
            <p:ph type="subTitle" idx="1"/>
          </p:nvPr>
        </p:nvSpPr>
        <p:spPr>
          <a:xfrm>
            <a:off x="311700" y="2834125"/>
            <a:ext cx="8520600" cy="792600"/>
          </a:xfrm>
          <a:prstGeom prst="rect">
            <a:avLst/>
          </a:prstGeom>
        </p:spPr>
        <p:txBody>
          <a:bodyPr spcFirstLastPara="1" wrap="square" lIns="91425" tIns="91425" rIns="91425" bIns="91425" anchor="t">
            <a:normAutofit/>
          </a:bodyPr>
          <a:lstStyle>
            <a:lvl1pPr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pPr lvl="0"/>
          </a:p>
        </p:txBody>
      </p:sp>
      <p:sp>
        <p:nvSpPr>
          <p:cNvPr id="12" name="Google Shape;12;p2"/>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_NUMBER">
    <p:spTree>
      <p:nvGrpSpPr>
        <p:cNvPr id="1" name=""/>
        <p:cNvGrpSpPr/>
        <p:nvPr/>
      </p:nvGrpSpPr>
      <p:grpSpPr>
        <a:xfrm>
          <a:off x="0" y="0"/>
          <a:ext cx="0" cy="0"/>
          <a:chOff x="0" y="0"/>
          <a:chExt cx="0" cy="0"/>
        </a:xfrm>
      </p:grpSpPr>
      <p:sp>
        <p:nvSpPr>
          <p:cNvPr id="45" name="Google Shape;45;p11"/>
          <p:cNvSpPr>
            <a:spLocks noGrp="1" noEditPoints="1"/>
          </p:cNvSpPr>
          <p:nvPr>
            <p:ph type="title" hasCustomPrompt="1"/>
          </p:nvPr>
        </p:nvSpPr>
        <p:spPr>
          <a:xfrm>
            <a:off x="311700" y="1106125"/>
            <a:ext cx="8520600" cy="1963500"/>
          </a:xfrm>
          <a:prstGeom prst="rect">
            <a:avLst/>
          </a:prstGeom>
        </p:spPr>
        <p:txBody>
          <a:bodyPr spcFirstLastPara="1" wrap="square" lIns="91425" tIns="91425" rIns="91425" bIns="91425" anchor="b">
            <a:normAutofit/>
          </a:bodyPr>
          <a:lstStyle>
            <a:lvl1pPr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a:spLocks noGrp="1" noEditPoints="1"/>
          </p:cNvSpPr>
          <p:nvPr>
            <p:ph type="body" idx="1"/>
          </p:nvPr>
        </p:nvSpPr>
        <p:spPr>
          <a:xfrm>
            <a:off x="311700" y="3152225"/>
            <a:ext cx="8520600" cy="1300800"/>
          </a:xfrm>
          <a:prstGeom prst="rect">
            <a:avLst/>
          </a:prstGeom>
        </p:spPr>
        <p:txBody>
          <a:bodyPr spcFirstLastPara="1" wrap="square" lIns="91425" tIns="91425" rIns="91425" bIns="91425" anchor="t">
            <a:normAutofit/>
          </a:bodyPr>
          <a:lstStyle>
            <a:lvl1pPr marL="457200" indent="-342900" algn="ctr">
              <a:spcBef>
                <a:spcPts val="0"/>
              </a:spcBef>
              <a:spcAft>
                <a:spcPts val="0"/>
              </a:spcAft>
              <a:buSzPts val="1800"/>
              <a:buChar char="●"/>
            </a:lvl1pPr>
            <a:lvl2pPr marL="914400" lvl="1" indent="-317500" algn="ctr">
              <a:spcBef>
                <a:spcPts val="0"/>
              </a:spcBef>
              <a:spcAft>
                <a:spcPts val="0"/>
              </a:spcAft>
              <a:buSzPts val="1400"/>
              <a:buChar char="○"/>
            </a:lvl2pPr>
            <a:lvl3pPr marL="1371600" lvl="2" indent="-317500" algn="ctr">
              <a:spcBef>
                <a:spcPts val="0"/>
              </a:spcBef>
              <a:spcAft>
                <a:spcPts val="0"/>
              </a:spcAft>
              <a:buSzPts val="1400"/>
              <a:buChar char="■"/>
            </a:lvl3pPr>
            <a:lvl4pPr marL="1828800" lvl="3" indent="-317500" algn="ctr">
              <a:spcBef>
                <a:spcPts val="0"/>
              </a:spcBef>
              <a:spcAft>
                <a:spcPts val="0"/>
              </a:spcAft>
              <a:buSzPts val="1400"/>
              <a:buChar char="●"/>
            </a:lvl4pPr>
            <a:lvl5pPr marL="2286000" lvl="4" indent="-317500" algn="ctr">
              <a:spcBef>
                <a:spcPts val="0"/>
              </a:spcBef>
              <a:spcAft>
                <a:spcPts val="0"/>
              </a:spcAft>
              <a:buSzPts val="1400"/>
              <a:buChar char="○"/>
            </a:lvl5pPr>
            <a:lvl6pPr marL="2743200" lvl="5" indent="-317500" algn="ctr">
              <a:spcBef>
                <a:spcPts val="0"/>
              </a:spcBef>
              <a:spcAft>
                <a:spcPts val="0"/>
              </a:spcAft>
              <a:buSzPts val="1400"/>
              <a:buChar char="■"/>
            </a:lvl6pPr>
            <a:lvl7pPr marL="3200400" lvl="6" indent="-317500" algn="ctr">
              <a:spcBef>
                <a:spcPts val="0"/>
              </a:spcBef>
              <a:spcAft>
                <a:spcPts val="0"/>
              </a:spcAft>
              <a:buSzPts val="1400"/>
              <a:buChar char="●"/>
            </a:lvl7pPr>
            <a:lvl8pPr marL="3657600" lvl="7" indent="-317500" algn="ctr">
              <a:spcBef>
                <a:spcPts val="0"/>
              </a:spcBef>
              <a:spcAft>
                <a:spcPts val="0"/>
              </a:spcAft>
              <a:buSzPts val="1400"/>
              <a:buChar char="○"/>
            </a:lvl8pPr>
            <a:lvl9pPr marL="4114800" lvl="8" indent="-317500" algn="ctr">
              <a:spcBef>
                <a:spcPts val="0"/>
              </a:spcBef>
              <a:spcAft>
                <a:spcPts val="0"/>
              </a:spcAft>
              <a:buSzPts val="1400"/>
              <a:buChar char="■"/>
            </a:lvl9pPr>
          </a:lstStyle>
          <a:p>
            <a:pPr lvl="0"/>
          </a:p>
        </p:txBody>
      </p:sp>
      <p:sp>
        <p:nvSpPr>
          <p:cNvPr id="47" name="Google Shape;47;p11"/>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9" name="Google Shape;49;p12"/>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AND_BODY_1">
    <p:spTree>
      <p:nvGrpSpPr>
        <p:cNvPr id="1" name=""/>
        <p:cNvGrpSpPr/>
        <p:nvPr/>
      </p:nvGrpSpPr>
      <p:grpSpPr>
        <a:xfrm>
          <a:off x="0" y="0"/>
          <a:ext cx="0" cy="0"/>
          <a:chOff x="0" y="0"/>
          <a:chExt cx="0" cy="0"/>
        </a:xfrm>
      </p:grpSpPr>
      <p:sp>
        <p:nvSpPr>
          <p:cNvPr id="51" name="Google Shape;51;p13"/>
          <p:cNvSpPr>
            <a:spLocks noGrp="1" noEditPoints="1"/>
          </p:cNvSpPr>
          <p:nvPr>
            <p:ph type="sldNum" idx="12"/>
          </p:nvPr>
        </p:nvSpPr>
        <p:spPr>
          <a:xfrm>
            <a:off x="4475930" y="4878958"/>
            <a:ext cx="185400" cy="191700"/>
          </a:xfrm>
          <a:prstGeom prst="rect">
            <a:avLst/>
          </a:prstGeom>
          <a:noFill/>
          <a:ln>
            <a:noFill/>
          </a:ln>
        </p:spPr>
        <p:txBody>
          <a:bodyPr spcFirstLastPara="1" wrap="square" lIns="26775" tIns="26775" rIns="26775" bIns="26775" anchor="t">
            <a:noAutofit/>
          </a:bodyPr>
          <a:lstStyle>
            <a:lvl1pPr marL="0" marR="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indent="0" algn="ct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AND_BODY_2">
    <p:spTree>
      <p:nvGrpSpPr>
        <p:cNvPr id="1" name=""/>
        <p:cNvGrpSpPr/>
        <p:nvPr/>
      </p:nvGrpSpPr>
      <p:grpSpPr>
        <a:xfrm>
          <a:off x="0" y="0"/>
          <a:ext cx="0" cy="0"/>
          <a:chOff x="0" y="0"/>
          <a:chExt cx="0" cy="0"/>
        </a:xfrm>
      </p:grpSpPr>
      <p:sp>
        <p:nvSpPr>
          <p:cNvPr id="53" name="Google Shape;53;p14"/>
          <p:cNvSpPr>
            <a:spLocks noGrp="1" noEditPoints="1"/>
          </p:cNvSpPr>
          <p:nvPr>
            <p:ph type="sldNum" idx="12"/>
          </p:nvPr>
        </p:nvSpPr>
        <p:spPr>
          <a:xfrm>
            <a:off x="4475930" y="4878958"/>
            <a:ext cx="185400" cy="191700"/>
          </a:xfrm>
          <a:prstGeom prst="rect">
            <a:avLst/>
          </a:prstGeom>
          <a:noFill/>
          <a:ln>
            <a:noFill/>
          </a:ln>
        </p:spPr>
        <p:txBody>
          <a:bodyPr spcFirstLastPara="1" wrap="square" lIns="26775" tIns="26775" rIns="26775" bIns="26775" anchor="t">
            <a:noAutofit/>
          </a:bodyPr>
          <a:lstStyle>
            <a:lvl1pPr marL="0" marR="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indent="0" algn="ct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_AND_BODY_3">
    <p:spTree>
      <p:nvGrpSpPr>
        <p:cNvPr id="1" name=""/>
        <p:cNvGrpSpPr/>
        <p:nvPr/>
      </p:nvGrpSpPr>
      <p:grpSpPr>
        <a:xfrm>
          <a:off x="0" y="0"/>
          <a:ext cx="0" cy="0"/>
          <a:chOff x="0" y="0"/>
          <a:chExt cx="0" cy="0"/>
        </a:xfrm>
      </p:grpSpPr>
      <p:sp>
        <p:nvSpPr>
          <p:cNvPr id="55" name="Google Shape;55;p15"/>
          <p:cNvSpPr>
            <a:spLocks noGrp="1" noEditPoints="1"/>
          </p:cNvSpPr>
          <p:nvPr>
            <p:ph type="sldNum" idx="12"/>
          </p:nvPr>
        </p:nvSpPr>
        <p:spPr>
          <a:xfrm>
            <a:off x="4475930" y="4878958"/>
            <a:ext cx="185400" cy="191700"/>
          </a:xfrm>
          <a:prstGeom prst="rect">
            <a:avLst/>
          </a:prstGeom>
          <a:noFill/>
          <a:ln>
            <a:noFill/>
          </a:ln>
        </p:spPr>
        <p:txBody>
          <a:bodyPr spcFirstLastPara="1" wrap="square" lIns="26775" tIns="26775" rIns="26775" bIns="26775" anchor="t">
            <a:noAutofit/>
          </a:bodyPr>
          <a:lstStyle>
            <a:lvl1pPr marL="0" marR="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indent="0" algn="ct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_AND_BODY_4">
    <p:spTree>
      <p:nvGrpSpPr>
        <p:cNvPr id="1" name=""/>
        <p:cNvGrpSpPr/>
        <p:nvPr/>
      </p:nvGrpSpPr>
      <p:grpSpPr>
        <a:xfrm>
          <a:off x="0" y="0"/>
          <a:ext cx="0" cy="0"/>
          <a:chOff x="0" y="0"/>
          <a:chExt cx="0" cy="0"/>
        </a:xfrm>
      </p:grpSpPr>
      <p:sp>
        <p:nvSpPr>
          <p:cNvPr id="57" name="Google Shape;57;p16"/>
          <p:cNvSpPr>
            <a:spLocks noGrp="1" noEditPoints="1"/>
          </p:cNvSpPr>
          <p:nvPr>
            <p:ph type="sldNum" idx="12"/>
          </p:nvPr>
        </p:nvSpPr>
        <p:spPr>
          <a:xfrm>
            <a:off x="4475930" y="4878958"/>
            <a:ext cx="185400" cy="191700"/>
          </a:xfrm>
          <a:prstGeom prst="rect">
            <a:avLst/>
          </a:prstGeom>
          <a:noFill/>
          <a:ln>
            <a:noFill/>
          </a:ln>
        </p:spPr>
        <p:txBody>
          <a:bodyPr spcFirstLastPara="1" wrap="square" lIns="26775" tIns="26775" rIns="26775" bIns="26775" anchor="t">
            <a:noAutofit/>
          </a:bodyPr>
          <a:lstStyle>
            <a:lvl1pPr marL="0" marR="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indent="0" algn="ct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BJECT">
    <p:spTree>
      <p:nvGrpSpPr>
        <p:cNvPr id="1" name=""/>
        <p:cNvGrpSpPr/>
        <p:nvPr/>
      </p:nvGrpSpPr>
      <p:grpSpPr>
        <a:xfrm>
          <a:off x="0" y="0"/>
          <a:ext cx="0" cy="0"/>
          <a:chOff x="0" y="0"/>
          <a:chExt cx="0" cy="0"/>
        </a:xfrm>
      </p:grpSpPr>
      <p:sp>
        <p:nvSpPr>
          <p:cNvPr id="59" name="Google Shape;59;p17"/>
          <p:cNvSpPr>
            <a:spLocks noGrp="1" noEditPoints="1"/>
          </p:cNvSpPr>
          <p:nvPr>
            <p:ph type="title"/>
          </p:nvPr>
        </p:nvSpPr>
        <p:spPr>
          <a:xfrm>
            <a:off x="628650" y="273844"/>
            <a:ext cx="7886700" cy="994200"/>
          </a:xfrm>
          <a:prstGeom prst="rect">
            <a:avLst/>
          </a:prstGeom>
          <a:noFill/>
          <a:ln>
            <a:noFill/>
          </a:ln>
        </p:spPr>
        <p:txBody>
          <a:bodyPr spcFirstLastPara="1" wrap="square" lIns="68575" tIns="34275" rIns="68575" bIns="34275" anchor="ctr">
            <a:normAutofit/>
          </a:bodyPr>
          <a:lstStyle>
            <a:lvl1pPr algn="l" rtl="0">
              <a:lnSpc>
                <a:spcPct val="90000"/>
              </a:lnSpc>
              <a:spcBef>
                <a:spcPts val="0"/>
              </a:spcBef>
              <a:spcAft>
                <a:spcPts val="0"/>
              </a:spcAft>
              <a:buClr>
                <a:schemeClr val="dk1"/>
              </a:buClr>
              <a:buSzPts val="1400"/>
              <a:buNone/>
            </a:lvl1pPr>
            <a:lvl2pPr lvl="1" algn="l" rtl="0">
              <a:lnSpc>
                <a:spcPct val="100000"/>
              </a:lnSpc>
              <a:spcBef>
                <a:spcPts val="0"/>
              </a:spcBef>
              <a:spcAft>
                <a:spcPts val="0"/>
              </a:spcAft>
              <a:buSzPts val="1100"/>
              <a:buNone/>
            </a:lvl2pPr>
            <a:lvl3pPr lvl="2" algn="l" rtl="0">
              <a:lnSpc>
                <a:spcPct val="100000"/>
              </a:lnSpc>
              <a:spcBef>
                <a:spcPts val="0"/>
              </a:spcBef>
              <a:spcAft>
                <a:spcPts val="0"/>
              </a:spcAft>
              <a:buSzPts val="1100"/>
              <a:buNone/>
            </a:lvl3pPr>
            <a:lvl4pPr lvl="3" algn="l" rtl="0">
              <a:lnSpc>
                <a:spcPct val="100000"/>
              </a:lnSpc>
              <a:spcBef>
                <a:spcPts val="0"/>
              </a:spcBef>
              <a:spcAft>
                <a:spcPts val="0"/>
              </a:spcAft>
              <a:buSzPts val="1100"/>
              <a:buNone/>
            </a:lvl4pPr>
            <a:lvl5pPr lvl="4" algn="l" rtl="0">
              <a:lnSpc>
                <a:spcPct val="100000"/>
              </a:lnSpc>
              <a:spcBef>
                <a:spcPts val="0"/>
              </a:spcBef>
              <a:spcAft>
                <a:spcPts val="0"/>
              </a:spcAft>
              <a:buSzPts val="1100"/>
              <a:buNone/>
            </a:lvl5pPr>
            <a:lvl6pPr lvl="5" algn="l" rtl="0">
              <a:lnSpc>
                <a:spcPct val="100000"/>
              </a:lnSpc>
              <a:spcBef>
                <a:spcPts val="0"/>
              </a:spcBef>
              <a:spcAft>
                <a:spcPts val="0"/>
              </a:spcAft>
              <a:buSzPts val="1100"/>
              <a:buNone/>
            </a:lvl6pPr>
            <a:lvl7pPr lvl="6" algn="l" rtl="0">
              <a:lnSpc>
                <a:spcPct val="100000"/>
              </a:lnSpc>
              <a:spcBef>
                <a:spcPts val="0"/>
              </a:spcBef>
              <a:spcAft>
                <a:spcPts val="0"/>
              </a:spcAft>
              <a:buSzPts val="1100"/>
              <a:buNone/>
            </a:lvl7pPr>
            <a:lvl8pPr lvl="7" algn="l" rtl="0">
              <a:lnSpc>
                <a:spcPct val="100000"/>
              </a:lnSpc>
              <a:spcBef>
                <a:spcPts val="0"/>
              </a:spcBef>
              <a:spcAft>
                <a:spcPts val="0"/>
              </a:spcAft>
              <a:buSzPts val="1100"/>
              <a:buNone/>
            </a:lvl8pPr>
            <a:lvl9pPr lvl="8" algn="l" rtl="0">
              <a:lnSpc>
                <a:spcPct val="100000"/>
              </a:lnSpc>
              <a:spcBef>
                <a:spcPts val="0"/>
              </a:spcBef>
              <a:spcAft>
                <a:spcPts val="0"/>
              </a:spcAft>
              <a:buSzPts val="1100"/>
              <a:buNone/>
            </a:lvl9pPr>
          </a:lstStyle>
          <a:p/>
        </p:txBody>
      </p:sp>
      <p:sp>
        <p:nvSpPr>
          <p:cNvPr id="60" name="Google Shape;60;p17"/>
          <p:cNvSpPr>
            <a:spLocks noGrp="1" noEditPoints="1"/>
          </p:cNvSpPr>
          <p:nvPr>
            <p:ph type="body" idx="1"/>
          </p:nvPr>
        </p:nvSpPr>
        <p:spPr>
          <a:xfrm>
            <a:off x="628650" y="1369219"/>
            <a:ext cx="7886700" cy="3263400"/>
          </a:xfrm>
          <a:prstGeom prst="rect">
            <a:avLst/>
          </a:prstGeom>
          <a:noFill/>
          <a:ln>
            <a:noFill/>
          </a:ln>
        </p:spPr>
        <p:txBody>
          <a:bodyPr spcFirstLastPara="1" wrap="square" lIns="68575" tIns="34275" rIns="68575" bIns="34275" anchor="t">
            <a:normAutofit/>
          </a:bodyPr>
          <a:lstStyle>
            <a:lvl1pPr marL="457200" indent="-317500" algn="l" rtl="0">
              <a:lnSpc>
                <a:spcPct val="90000"/>
              </a:lnSpc>
              <a:spcBef>
                <a:spcPts val="800"/>
              </a:spcBef>
              <a:spcAft>
                <a:spcPts val="0"/>
              </a:spcAft>
              <a:buClr>
                <a:schemeClr val="dk1"/>
              </a:buClr>
              <a:buSzPts val="1400"/>
              <a:buChar char="•"/>
            </a:lvl1pPr>
            <a:lvl2pPr marL="914400" lvl="1" indent="-317500" algn="l" rtl="0">
              <a:lnSpc>
                <a:spcPct val="90000"/>
              </a:lnSpc>
              <a:spcBef>
                <a:spcPts val="400"/>
              </a:spcBef>
              <a:spcAft>
                <a:spcPts val="0"/>
              </a:spcAft>
              <a:buClr>
                <a:schemeClr val="dk1"/>
              </a:buClr>
              <a:buSzPts val="1400"/>
              <a:buChar char="•"/>
            </a:lvl2pPr>
            <a:lvl3pPr marL="1371600" lvl="2" indent="-317500" algn="l" rtl="0">
              <a:lnSpc>
                <a:spcPct val="90000"/>
              </a:lnSpc>
              <a:spcBef>
                <a:spcPts val="400"/>
              </a:spcBef>
              <a:spcAft>
                <a:spcPts val="0"/>
              </a:spcAft>
              <a:buClr>
                <a:schemeClr val="dk1"/>
              </a:buClr>
              <a:buSzPts val="1400"/>
              <a:buChar char="•"/>
            </a:lvl3pPr>
            <a:lvl4pPr marL="1828800" lvl="3" indent="-317500" algn="l" rtl="0">
              <a:lnSpc>
                <a:spcPct val="90000"/>
              </a:lnSpc>
              <a:spcBef>
                <a:spcPts val="400"/>
              </a:spcBef>
              <a:spcAft>
                <a:spcPts val="0"/>
              </a:spcAft>
              <a:buClr>
                <a:schemeClr val="dk1"/>
              </a:buClr>
              <a:buSzPts val="1400"/>
              <a:buChar char="•"/>
            </a:lvl4pPr>
            <a:lvl5pPr marL="2286000" lvl="4" indent="-317500" algn="l" rtl="0">
              <a:lnSpc>
                <a:spcPct val="90000"/>
              </a:lnSpc>
              <a:spcBef>
                <a:spcPts val="400"/>
              </a:spcBef>
              <a:spcAft>
                <a:spcPts val="0"/>
              </a:spcAft>
              <a:buClr>
                <a:schemeClr val="dk1"/>
              </a:buClr>
              <a:buSzPts val="1400"/>
              <a:buChar char="•"/>
            </a:lvl5pPr>
            <a:lvl6pPr marL="2743200" lvl="5" indent="-317500" algn="l" rtl="0">
              <a:lnSpc>
                <a:spcPct val="90000"/>
              </a:lnSpc>
              <a:spcBef>
                <a:spcPts val="400"/>
              </a:spcBef>
              <a:spcAft>
                <a:spcPts val="0"/>
              </a:spcAft>
              <a:buClr>
                <a:schemeClr val="dk1"/>
              </a:buClr>
              <a:buSzPts val="1400"/>
              <a:buChar char="•"/>
            </a:lvl6pPr>
            <a:lvl7pPr marL="3200400" lvl="6" indent="-317500" algn="l" rtl="0">
              <a:lnSpc>
                <a:spcPct val="90000"/>
              </a:lnSpc>
              <a:spcBef>
                <a:spcPts val="400"/>
              </a:spcBef>
              <a:spcAft>
                <a:spcPts val="0"/>
              </a:spcAft>
              <a:buClr>
                <a:schemeClr val="dk1"/>
              </a:buClr>
              <a:buSzPts val="1400"/>
              <a:buChar char="•"/>
            </a:lvl7pPr>
            <a:lvl8pPr marL="3657600" lvl="7" indent="-317500" algn="l" rtl="0">
              <a:lnSpc>
                <a:spcPct val="90000"/>
              </a:lnSpc>
              <a:spcBef>
                <a:spcPts val="400"/>
              </a:spcBef>
              <a:spcAft>
                <a:spcPts val="0"/>
              </a:spcAft>
              <a:buClr>
                <a:schemeClr val="dk1"/>
              </a:buClr>
              <a:buSzPts val="1400"/>
              <a:buChar char="•"/>
            </a:lvl8pPr>
            <a:lvl9pPr marL="4114800" lvl="8" indent="-317500" algn="l" rtl="0">
              <a:lnSpc>
                <a:spcPct val="90000"/>
              </a:lnSpc>
              <a:spcBef>
                <a:spcPts val="400"/>
              </a:spcBef>
              <a:spcAft>
                <a:spcPts val="0"/>
              </a:spcAft>
              <a:buClr>
                <a:schemeClr val="dk1"/>
              </a:buClr>
              <a:buSzPts val="1400"/>
              <a:buChar char="•"/>
            </a:lvl9pPr>
          </a:lstStyle>
          <a:p>
            <a:pPr lvl="0"/>
          </a:p>
        </p:txBody>
      </p:sp>
      <p:sp>
        <p:nvSpPr>
          <p:cNvPr id="61" name="Google Shape;61;p17"/>
          <p:cNvSpPr>
            <a:spLocks noGrp="1" noEditPoints="1"/>
          </p:cNvSpPr>
          <p:nvPr>
            <p:ph type="dt" idx="10"/>
          </p:nvPr>
        </p:nvSpPr>
        <p:spPr>
          <a:xfrm>
            <a:off x="628650" y="4767263"/>
            <a:ext cx="2057400" cy="273900"/>
          </a:xfrm>
          <a:prstGeom prst="rect">
            <a:avLst/>
          </a:prstGeom>
          <a:noFill/>
          <a:ln>
            <a:noFill/>
          </a:ln>
        </p:spPr>
        <p:txBody>
          <a:bodyPr spcFirstLastPara="1" wrap="square" lIns="68575" tIns="34275" rIns="68575" bIns="34275" anchor="ctr">
            <a:noAutofit/>
          </a:bodyPr>
          <a:lstStyle>
            <a:lvl1pPr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p:txBody>
      </p:sp>
      <p:sp>
        <p:nvSpPr>
          <p:cNvPr id="62" name="Google Shape;62;p17"/>
          <p:cNvSpPr>
            <a:spLocks noGrp="1" noEditPoints="1"/>
          </p:cNvSpPr>
          <p:nvPr>
            <p:ph type="ftr" idx="11"/>
          </p:nvPr>
        </p:nvSpPr>
        <p:spPr>
          <a:xfrm>
            <a:off x="3028950" y="4767263"/>
            <a:ext cx="3086100" cy="273900"/>
          </a:xfrm>
          <a:prstGeom prst="rect">
            <a:avLst/>
          </a:prstGeom>
          <a:noFill/>
          <a:ln>
            <a:noFill/>
          </a:ln>
        </p:spPr>
        <p:txBody>
          <a:bodyPr spcFirstLastPara="1" wrap="square" lIns="68575" tIns="34275" rIns="68575" bIns="34275" anchor="ctr">
            <a:noAutofit/>
          </a:bodyPr>
          <a:lstStyle>
            <a:lvl1pPr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p:txBody>
      </p:sp>
      <p:sp>
        <p:nvSpPr>
          <p:cNvPr id="63" name="Google Shape;63;p17"/>
          <p:cNvSpPr>
            <a:spLocks noGrp="1" noEditPoints="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oAutofit/>
          </a:bodyPr>
          <a:lstStyle>
            <a:lvl1pPr marL="0" marR="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
        <p:cNvGrpSpPr/>
        <p:nvPr/>
      </p:nvGrpSpPr>
      <p:grpSpPr>
        <a:xfrm>
          <a:off x="0" y="0"/>
          <a:ext cx="0" cy="0"/>
          <a:chOff x="0" y="0"/>
          <a:chExt cx="0" cy="0"/>
        </a:xfrm>
      </p:grpSpPr>
      <p:sp>
        <p:nvSpPr>
          <p:cNvPr id="14" name="Google Shape;14;p3"/>
          <p:cNvSpPr>
            <a:spLocks noGrp="1" noEditPoints="1"/>
          </p:cNvSpPr>
          <p:nvPr>
            <p:ph type="title"/>
          </p:nvPr>
        </p:nvSpPr>
        <p:spPr>
          <a:xfrm>
            <a:off x="311700" y="2150850"/>
            <a:ext cx="8520600" cy="841800"/>
          </a:xfrm>
          <a:prstGeom prst="rect">
            <a:avLst/>
          </a:prstGeom>
        </p:spPr>
        <p:txBody>
          <a:bodyPr spcFirstLastPara="1" wrap="square" lIns="91425" tIns="91425" rIns="91425" bIns="91425" anchor="ctr">
            <a:normAutofit/>
          </a:bodyPr>
          <a:lstStyle>
            <a:lvl1pPr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7" name="Google Shape;17;p4"/>
          <p:cNvSpPr>
            <a:spLocks noGrp="1" noEditPoints="1"/>
          </p:cNvSpPr>
          <p:nvPr>
            <p:ph type="title"/>
          </p:nvPr>
        </p:nvSpPr>
        <p:spPr>
          <a:xfrm>
            <a:off x="311700" y="445025"/>
            <a:ext cx="8520600" cy="572700"/>
          </a:xfrm>
          <a:prstGeom prst="rect">
            <a:avLst/>
          </a:prstGeom>
        </p:spPr>
        <p:txBody>
          <a:bodyPr spcFirstLastPara="1"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18" name="Google Shape;18;p4"/>
          <p:cNvSpPr>
            <a:spLocks noGrp="1" noEditPoints="1"/>
          </p:cNvSpPr>
          <p:nvPr>
            <p:ph type="body" idx="1"/>
          </p:nvPr>
        </p:nvSpPr>
        <p:spPr>
          <a:xfrm>
            <a:off x="311700" y="1152475"/>
            <a:ext cx="8520600" cy="3416400"/>
          </a:xfrm>
          <a:prstGeom prst="rect">
            <a:avLst/>
          </a:prstGeom>
        </p:spPr>
        <p:txBody>
          <a:bodyPr spcFirstLastPara="1" wrap="square" lIns="91425" tIns="91425" rIns="91425" bIns="91425" anchor="t">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p>
        </p:txBody>
      </p:sp>
      <p:sp>
        <p:nvSpPr>
          <p:cNvPr id="19" name="Google Shape;19;p4"/>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
        <p:cNvGrpSpPr/>
        <p:nvPr/>
      </p:nvGrpSpPr>
      <p:grpSpPr>
        <a:xfrm>
          <a:off x="0" y="0"/>
          <a:ext cx="0" cy="0"/>
          <a:chOff x="0" y="0"/>
          <a:chExt cx="0" cy="0"/>
        </a:xfrm>
      </p:grpSpPr>
      <p:sp>
        <p:nvSpPr>
          <p:cNvPr id="21" name="Google Shape;21;p5"/>
          <p:cNvSpPr>
            <a:spLocks noGrp="1" noEditPoints="1"/>
          </p:cNvSpPr>
          <p:nvPr>
            <p:ph type="title"/>
          </p:nvPr>
        </p:nvSpPr>
        <p:spPr>
          <a:xfrm>
            <a:off x="311700" y="445025"/>
            <a:ext cx="8520600" cy="572700"/>
          </a:xfrm>
          <a:prstGeom prst="rect">
            <a:avLst/>
          </a:prstGeom>
        </p:spPr>
        <p:txBody>
          <a:bodyPr spcFirstLastPara="1"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22" name="Google Shape;22;p5"/>
          <p:cNvSpPr>
            <a:spLocks noGrp="1" noEditPoints="1"/>
          </p:cNvSpPr>
          <p:nvPr>
            <p:ph type="body" idx="1"/>
          </p:nvPr>
        </p:nvSpPr>
        <p:spPr>
          <a:xfrm>
            <a:off x="311700" y="1152475"/>
            <a:ext cx="3999900" cy="3416400"/>
          </a:xfrm>
          <a:prstGeom prst="rect">
            <a:avLst/>
          </a:prstGeom>
        </p:spPr>
        <p:txBody>
          <a:bodyPr spcFirstLastPara="1" wrap="square" lIns="91425" tIns="91425" rIns="91425" bIns="91425" anchor="t">
            <a:normAutofit/>
          </a:bodyPr>
          <a:lstStyle>
            <a:lvl1pPr marL="45720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23" name="Google Shape;23;p5"/>
          <p:cNvSpPr>
            <a:spLocks noGrp="1" noEditPoints="1"/>
          </p:cNvSpPr>
          <p:nvPr>
            <p:ph type="body" idx="2"/>
          </p:nvPr>
        </p:nvSpPr>
        <p:spPr>
          <a:xfrm>
            <a:off x="4832400" y="1152475"/>
            <a:ext cx="3999900" cy="3416400"/>
          </a:xfrm>
          <a:prstGeom prst="rect">
            <a:avLst/>
          </a:prstGeom>
        </p:spPr>
        <p:txBody>
          <a:bodyPr spcFirstLastPara="1" wrap="square" lIns="91425" tIns="91425" rIns="91425" bIns="91425" anchor="t">
            <a:normAutofit/>
          </a:bodyPr>
          <a:lstStyle>
            <a:lvl1pPr marL="45720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24" name="Google Shape;24;p5"/>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6" name="Google Shape;26;p6"/>
          <p:cNvSpPr>
            <a:spLocks noGrp="1" noEditPoints="1"/>
          </p:cNvSpPr>
          <p:nvPr>
            <p:ph type="title"/>
          </p:nvPr>
        </p:nvSpPr>
        <p:spPr>
          <a:xfrm>
            <a:off x="311700" y="445025"/>
            <a:ext cx="8520600" cy="572700"/>
          </a:xfrm>
          <a:prstGeom prst="rect">
            <a:avLst/>
          </a:prstGeom>
        </p:spPr>
        <p:txBody>
          <a:bodyPr spcFirstLastPara="1"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27" name="Google Shape;27;p6"/>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_COLUMN_TEXT">
    <p:spTree>
      <p:nvGrpSpPr>
        <p:cNvPr id="1" name=""/>
        <p:cNvGrpSpPr/>
        <p:nvPr/>
      </p:nvGrpSpPr>
      <p:grpSpPr>
        <a:xfrm>
          <a:off x="0" y="0"/>
          <a:ext cx="0" cy="0"/>
          <a:chOff x="0" y="0"/>
          <a:chExt cx="0" cy="0"/>
        </a:xfrm>
      </p:grpSpPr>
      <p:sp>
        <p:nvSpPr>
          <p:cNvPr id="29" name="Google Shape;29;p7"/>
          <p:cNvSpPr>
            <a:spLocks noGrp="1" noEditPoints="1"/>
          </p:cNvSpPr>
          <p:nvPr>
            <p:ph type="title"/>
          </p:nvPr>
        </p:nvSpPr>
        <p:spPr>
          <a:xfrm>
            <a:off x="311700" y="555600"/>
            <a:ext cx="2808000" cy="755700"/>
          </a:xfrm>
          <a:prstGeom prst="rect">
            <a:avLst/>
          </a:prstGeom>
        </p:spPr>
        <p:txBody>
          <a:bodyPr spcFirstLastPara="1" wrap="square" lIns="91425" tIns="91425" rIns="91425" bIns="91425" anchor="b">
            <a:normAutofit/>
          </a:bodyPr>
          <a:lstStyle>
            <a:lvl1pP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a:spLocks noGrp="1" noEditPoints="1"/>
          </p:cNvSpPr>
          <p:nvPr>
            <p:ph type="body" idx="1"/>
          </p:nvPr>
        </p:nvSpPr>
        <p:spPr>
          <a:xfrm>
            <a:off x="311700" y="1389600"/>
            <a:ext cx="2808000" cy="3179400"/>
          </a:xfrm>
          <a:prstGeom prst="rect">
            <a:avLst/>
          </a:prstGeom>
        </p:spPr>
        <p:txBody>
          <a:bodyPr spcFirstLastPara="1" wrap="square" lIns="91425" tIns="91425" rIns="91425" bIns="91425" anchor="t">
            <a:normAutofit/>
          </a:bodyPr>
          <a:lstStyle>
            <a:lvl1pPr marL="45720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31" name="Google Shape;31;p7"/>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_POINT">
    <p:spTree>
      <p:nvGrpSpPr>
        <p:cNvPr id="1" name=""/>
        <p:cNvGrpSpPr/>
        <p:nvPr/>
      </p:nvGrpSpPr>
      <p:grpSpPr>
        <a:xfrm>
          <a:off x="0" y="0"/>
          <a:ext cx="0" cy="0"/>
          <a:chOff x="0" y="0"/>
          <a:chExt cx="0" cy="0"/>
        </a:xfrm>
      </p:grpSpPr>
      <p:sp>
        <p:nvSpPr>
          <p:cNvPr id="33" name="Google Shape;33;p8"/>
          <p:cNvSpPr>
            <a:spLocks noGrp="1" noEditPoints="1"/>
          </p:cNvSpPr>
          <p:nvPr>
            <p:ph type="title"/>
          </p:nvPr>
        </p:nvSpPr>
        <p:spPr>
          <a:xfrm>
            <a:off x="490250" y="450150"/>
            <a:ext cx="6367800" cy="4090800"/>
          </a:xfrm>
          <a:prstGeom prst="rect">
            <a:avLst/>
          </a:prstGeom>
        </p:spPr>
        <p:txBody>
          <a:bodyPr spcFirstLastPara="1" wrap="square" lIns="91425" tIns="91425" rIns="91425" bIns="91425" anchor="ctr">
            <a:normAutofit/>
          </a:bodyPr>
          <a:lstStyle>
            <a:lvl1pP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oAutofit/>
          </a:bodyPr>
          <a:lstStyle/>
          <a:p>
            <a:pPr marL="0" indent="0" algn="l" rtl="0">
              <a:spcBef>
                <a:spcPts val="0"/>
              </a:spcBef>
              <a:spcAft>
                <a:spcPts val="0"/>
              </a:spcAft>
              <a:buNone/>
            </a:pPr>
          </a:p>
        </p:txBody>
      </p:sp>
      <p:sp>
        <p:nvSpPr>
          <p:cNvPr id="37" name="Google Shape;37;p9"/>
          <p:cNvSpPr>
            <a:spLocks noGrp="1" noEditPoints="1"/>
          </p:cNvSpPr>
          <p:nvPr>
            <p:ph type="title"/>
          </p:nvPr>
        </p:nvSpPr>
        <p:spPr>
          <a:xfrm>
            <a:off x="265500" y="1233175"/>
            <a:ext cx="4045200" cy="1482300"/>
          </a:xfrm>
          <a:prstGeom prst="rect">
            <a:avLst/>
          </a:prstGeom>
        </p:spPr>
        <p:txBody>
          <a:bodyPr spcFirstLastPara="1" wrap="square" lIns="91425" tIns="91425" rIns="91425" bIns="91425" anchor="b">
            <a:normAutofit/>
          </a:bodyPr>
          <a:lstStyle>
            <a:lvl1pPr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a:spLocks noGrp="1" noEditPoints="1"/>
          </p:cNvSpPr>
          <p:nvPr>
            <p:ph type="subTitle" idx="1"/>
          </p:nvPr>
        </p:nvSpPr>
        <p:spPr>
          <a:xfrm>
            <a:off x="265500" y="2803075"/>
            <a:ext cx="4045200" cy="1235100"/>
          </a:xfrm>
          <a:prstGeom prst="rect">
            <a:avLst/>
          </a:prstGeom>
        </p:spPr>
        <p:txBody>
          <a:bodyPr spcFirstLastPara="1" wrap="square" lIns="91425" tIns="91425" rIns="91425" bIns="91425" anchor="t">
            <a:normAutofit/>
          </a:bodyPr>
          <a:lstStyle>
            <a:lvl1pPr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lvl="0"/>
          </a:p>
        </p:txBody>
      </p:sp>
      <p:sp>
        <p:nvSpPr>
          <p:cNvPr id="39" name="Google Shape;39;p9"/>
          <p:cNvSpPr>
            <a:spLocks noGrp="1" noEditPoints="1"/>
          </p:cNvSpPr>
          <p:nvPr>
            <p:ph type="body" idx="2"/>
          </p:nvPr>
        </p:nvSpPr>
        <p:spPr>
          <a:xfrm>
            <a:off x="4939500" y="724075"/>
            <a:ext cx="3837000" cy="3695100"/>
          </a:xfrm>
          <a:prstGeom prst="rect">
            <a:avLst/>
          </a:prstGeom>
        </p:spPr>
        <p:txBody>
          <a:bodyPr spcFirstLastPara="1" wrap="square" lIns="91425" tIns="91425" rIns="91425" bIns="91425" anchor="ctr">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p>
        </p:txBody>
      </p:sp>
      <p:sp>
        <p:nvSpPr>
          <p:cNvPr id="40" name="Google Shape;40;p9"/>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_ONLY">
    <p:spTree>
      <p:nvGrpSpPr>
        <p:cNvPr id="1" name=""/>
        <p:cNvGrpSpPr/>
        <p:nvPr/>
      </p:nvGrpSpPr>
      <p:grpSpPr>
        <a:xfrm>
          <a:off x="0" y="0"/>
          <a:ext cx="0" cy="0"/>
          <a:chOff x="0" y="0"/>
          <a:chExt cx="0" cy="0"/>
        </a:xfrm>
      </p:grpSpPr>
      <p:sp>
        <p:nvSpPr>
          <p:cNvPr id="42" name="Google Shape;42;p10"/>
          <p:cNvSpPr>
            <a:spLocks noGrp="1" noEditPoints="1"/>
          </p:cNvSpPr>
          <p:nvPr>
            <p:ph type="body" idx="1"/>
          </p:nvPr>
        </p:nvSpPr>
        <p:spPr>
          <a:xfrm>
            <a:off x="311700" y="4230575"/>
            <a:ext cx="5998800" cy="605100"/>
          </a:xfrm>
          <a:prstGeom prst="rect">
            <a:avLst/>
          </a:prstGeom>
        </p:spPr>
        <p:txBody>
          <a:bodyPr spcFirstLastPara="1" wrap="square" lIns="91425" tIns="91425" rIns="91425" bIns="91425" anchor="ctr">
            <a:normAutofit/>
          </a:bodyPr>
          <a:lstStyle>
            <a:lvl1pPr marL="457200" indent="-228600">
              <a:lnSpc>
                <a:spcPct val="100000"/>
              </a:lnSpc>
              <a:spcBef>
                <a:spcPts val="0"/>
              </a:spcBef>
              <a:spcAft>
                <a:spcPts val="0"/>
              </a:spcAft>
              <a:buSzPts val="1800"/>
              <a:buNone/>
            </a:lvl1pPr>
          </a:lstStyle>
          <a:p>
            <a:pPr lvl="0"/>
          </a:p>
        </p:txBody>
      </p:sp>
      <p:sp>
        <p:nvSpPr>
          <p:cNvPr id="43" name="Google Shape;43;p10"/>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en"/>
              <a:t>‹#›</a:t>
            </a:fld>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p:bgPr>
    </p:bg>
    <p:spTree>
      <p:nvGrpSpPr>
        <p:cNvPr id="1" name=""/>
        <p:cNvGrpSpPr/>
        <p:nvPr/>
      </p:nvGrpSpPr>
      <p:grpSpPr>
        <a:xfrm>
          <a:off x="0" y="0"/>
          <a:ext cx="0" cy="0"/>
          <a:chOff x="0" y="0"/>
          <a:chExt cx="0" cy="0"/>
        </a:xfrm>
      </p:grpSpPr>
      <p:sp>
        <p:nvSpPr>
          <p:cNvPr id="6" name="Google Shape;6;p1"/>
          <p:cNvSpPr>
            <a:spLocks noGrp="1" noEditPoints="1"/>
          </p:cNvSpPr>
          <p:nvPr>
            <p:ph type="title"/>
          </p:nvPr>
        </p:nvSpPr>
        <p:spPr>
          <a:xfrm>
            <a:off x="311700" y="445025"/>
            <a:ext cx="8520600" cy="572700"/>
          </a:xfrm>
          <a:prstGeom prst="rect">
            <a:avLst/>
          </a:prstGeom>
          <a:noFill/>
          <a:ln>
            <a:noFill/>
          </a:ln>
        </p:spPr>
        <p:txBody>
          <a:bodyPr spcFirstLastPara="1" wrap="square" lIns="91425" tIns="91425" rIns="91425" bIns="91425" anchor="t">
            <a:normAutofit/>
          </a:bodyPr>
          <a:lstStyle>
            <a:lvl1pPr>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a:spLocks noGrp="1" noEditPoints="1"/>
          </p:cNvSpPr>
          <p:nvPr>
            <p:ph type="body" idx="1"/>
          </p:nvPr>
        </p:nvSpPr>
        <p:spPr>
          <a:xfrm>
            <a:off x="311700" y="1152475"/>
            <a:ext cx="8520600" cy="3416400"/>
          </a:xfrm>
          <a:prstGeom prst="rect">
            <a:avLst/>
          </a:prstGeom>
          <a:noFill/>
          <a:ln>
            <a:noFill/>
          </a:ln>
        </p:spPr>
        <p:txBody>
          <a:bodyPr spcFirstLastPara="1" wrap="square" lIns="91425" tIns="91425" rIns="91425" bIns="91425" anchor="t">
            <a:normAutofit/>
          </a:bodyPr>
          <a:lstStyle>
            <a:lvl1pPr marL="45720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pPr lvl="0"/>
          </a:p>
        </p:txBody>
      </p:sp>
      <p:sp>
        <p:nvSpPr>
          <p:cNvPr id="8" name="Google Shape;8;p1"/>
          <p:cNvSpPr>
            <a:spLocks noGrp="1" noEditPoints="1"/>
          </p:cNvSpPr>
          <p:nvPr>
            <p:ph type="sldNum" idx="12"/>
          </p:nvPr>
        </p:nvSpPr>
        <p:spPr>
          <a:xfrm>
            <a:off x="8472458" y="4663217"/>
            <a:ext cx="548700" cy="393600"/>
          </a:xfrm>
          <a:prstGeom prst="rect">
            <a:avLst/>
          </a:prstGeom>
          <a:noFill/>
          <a:ln>
            <a:noFill/>
          </a:ln>
        </p:spPr>
        <p:txBody>
          <a:bodyPr spcFirstLastPara="1" wrap="square" lIns="91425" tIns="91425" rIns="91425" bIns="91425" anchor="ctr">
            <a:normAutofit/>
          </a:bodyPr>
          <a:lstStyle>
            <a:lvl1pPr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indent="0" algn="r" rtl="0">
              <a:spcBef>
                <a:spcPts val="0"/>
              </a:spcBef>
              <a:spcAft>
                <a:spcPts val="0"/>
              </a:spcAft>
              <a:buNone/>
            </a:pPr>
            <a:fld id="{00000000-1234-1234-1234-123412341234}" type="slidenum">
              <a:rPr lang="en"/>
              <a:t>‹#›</a:t>
            </a:fld>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hdr="0" ftr="0"/>
  <p:txStyles>
    <p:titleStyle>
      <a:lvl1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lvl1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1.jpg"/><Relationship Id="rId4" Type="http://schemas.openxmlformats.org/officeDocument/2006/relationships/hyperlink" Target="mailto:connect@aiinafrica.org" TargetMode="External"/><Relationship Id="rId5" Type="http://schemas.openxmlformats.org/officeDocument/2006/relationships/hyperlink" Target="mailto:Lee@fliptin.com" TargetMode="External"/><Relationship Id="rId6" Type="http://schemas.openxmlformats.org/officeDocument/2006/relationships/image" Target="../media/image2.png"/><Relationship Id="rId7" Type="http://schemas.openxmlformats.org/officeDocument/2006/relationships/slideLayout" Target="../slideLayouts/slideLayout13.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5.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hyperlink" Target="mailto:connect@aiinafrica.org" TargetMode="External"/><Relationship Id="rId5" Type="http://schemas.openxmlformats.org/officeDocument/2006/relationships/slideLayout" Target="../slideLayouts/slideLayout15.xml"/><Relationship Id="rId6"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38"/>
        </a:solidFill>
      </p:bgPr>
    </p:bg>
    <p:spTree>
      <p:nvGrpSpPr>
        <p:cNvPr id="1" name=""/>
        <p:cNvGrpSpPr/>
        <p:nvPr/>
      </p:nvGrpSpPr>
      <p:grpSpPr>
        <a:xfrm>
          <a:off x="0" y="0"/>
          <a:ext cx="0" cy="0"/>
          <a:chOff x="0" y="0"/>
          <a:chExt cx="0" cy="0"/>
        </a:xfrm>
      </p:grpSpPr>
      <p:pic>
        <p:nvPicPr>
          <p:cNvPr id="68" name="Google Shape;68;p18"/>
          <p:cNvPicPr preferRelativeResize="0"/>
          <p:nvPr/>
        </p:nvPicPr>
        <p:blipFill>
          <a:blip r:embed="rId1">
            <a:alphaModFix/>
          </a:blip>
          <a:srcRect/>
          <a:stretch>
            <a:fillRect/>
          </a:stretch>
        </p:blipFill>
        <p:spPr>
          <a:xfrm>
            <a:off x="0" y="0"/>
            <a:ext cx="9144000" cy="5143500"/>
          </a:xfrm>
          <a:prstGeom prst="rect">
            <a:avLst/>
          </a:prstGeom>
          <a:noFill/>
          <a:ln>
            <a:noFill/>
          </a:ln>
        </p:spPr>
      </p:pic>
      <p:sp>
        <p:nvSpPr>
          <p:cNvPr id="69" name="Google Shape;69;p18"/>
          <p:cNvSpPr/>
          <p:nvPr/>
        </p:nvSpPr>
        <p:spPr>
          <a:xfrm>
            <a:off x="690025" y="1998580"/>
            <a:ext cx="4139700" cy="1746000"/>
          </a:xfrm>
          <a:prstGeom prst="rect">
            <a:avLst/>
          </a:prstGeom>
          <a:noFill/>
          <a:ln>
            <a:noFill/>
          </a:ln>
        </p:spPr>
        <p:txBody>
          <a:bodyPr spcFirstLastPara="1" wrap="square" lIns="19050" tIns="19050" rIns="19050" bIns="19050" anchor="b">
            <a:noAutofit/>
          </a:bodyPr>
          <a:lstStyle/>
          <a:p>
            <a:pPr marL="0" marR="0" indent="0" algn="l" rtl="0">
              <a:lnSpc>
                <a:spcPct val="100000"/>
              </a:lnSpc>
              <a:spcBef>
                <a:spcPts val="0"/>
              </a:spcBef>
              <a:spcAft>
                <a:spcPts val="0"/>
              </a:spcAft>
              <a:buClr>
                <a:srgbClr val="FFFFFF"/>
              </a:buClr>
              <a:buSzPts val="7800"/>
              <a:buFont typeface="Arial"/>
              <a:buNone/>
            </a:pPr>
            <a:r>
              <a:rPr lang="en" sz="4100" b="1">
                <a:latin typeface="Poppins"/>
                <a:ea typeface="Poppins"/>
                <a:cs typeface="Poppins"/>
                <a:sym typeface="Poppins"/>
              </a:rPr>
              <a:t>Optimising your business</a:t>
            </a:r>
            <a:endParaRPr sz="3100"/>
          </a:p>
        </p:txBody>
      </p:sp>
      <p:grpSp>
        <p:nvGrpSpPr>
          <p:cNvPr id="70" name="Google Shape;70;p18"/>
          <p:cNvGrpSpPr/>
          <p:nvPr/>
        </p:nvGrpSpPr>
        <p:grpSpPr>
          <a:xfrm>
            <a:off x="5790025" y="548125"/>
            <a:ext cx="2444358" cy="2598301"/>
            <a:chOff x="516625" y="1078050"/>
            <a:chExt cx="2444358" cy="2598301"/>
          </a:xfrm>
        </p:grpSpPr>
        <p:pic>
          <p:nvPicPr>
            <p:cNvPr id="71" name="Google Shape;71;p18"/>
            <p:cNvPicPr preferRelativeResize="0"/>
            <p:nvPr/>
          </p:nvPicPr>
          <p:blipFill>
            <a:blip r:embed="rId2">
              <a:alphaModFix/>
            </a:blip>
            <a:srcRect/>
            <a:stretch>
              <a:fillRect/>
            </a:stretch>
          </p:blipFill>
          <p:spPr>
            <a:xfrm>
              <a:off x="516625" y="1078050"/>
              <a:ext cx="2444358" cy="2598301"/>
            </a:xfrm>
            <a:prstGeom prst="rect">
              <a:avLst/>
            </a:prstGeom>
            <a:noFill/>
            <a:ln>
              <a:noFill/>
            </a:ln>
          </p:spPr>
        </p:pic>
        <p:pic>
          <p:nvPicPr>
            <p:cNvPr id="72" name="Google Shape;72;p18"/>
            <p:cNvPicPr preferRelativeResize="0"/>
            <p:nvPr/>
          </p:nvPicPr>
          <p:blipFill>
            <a:blip r:embed="rId3">
              <a:alphaModFix/>
            </a:blip>
            <a:srcRect l="13056" r="12759"/>
            <a:stretch/>
          </p:blipFill>
          <p:spPr>
            <a:xfrm>
              <a:off x="1075349" y="1289775"/>
              <a:ext cx="1500250" cy="2022325"/>
            </a:xfrm>
            <a:prstGeom prst="rect">
              <a:avLst/>
            </a:prstGeom>
            <a:noFill/>
            <a:ln w="38100" cap="flat" cmpd="sng">
              <a:solidFill>
                <a:schemeClr val="dk1"/>
              </a:solidFill>
              <a:prstDash val="solid"/>
              <a:round/>
              <a:headEnd type="none" w="sm" len="sm"/>
              <a:tailEnd type="none" w="sm" len="sm"/>
            </a:ln>
          </p:spPr>
        </p:pic>
      </p:grpSp>
      <p:sp>
        <p:nvSpPr>
          <p:cNvPr id="73" name="Google Shape;73;p18"/>
          <p:cNvSpPr txBox="1"/>
          <p:nvPr/>
        </p:nvSpPr>
        <p:spPr>
          <a:xfrm>
            <a:off x="5225806" y="3146418"/>
            <a:ext cx="3692400" cy="1390800"/>
          </a:xfrm>
          <a:prstGeom prst="rect">
            <a:avLst/>
          </a:prstGeom>
          <a:noFill/>
          <a:ln>
            <a:noFill/>
          </a:ln>
        </p:spPr>
        <p:txBody>
          <a:bodyPr spcFirstLastPara="1" wrap="square" lIns="0" tIns="0" rIns="0" bIns="0" anchor="t">
            <a:spAutoFit/>
          </a:bodyPr>
          <a:lstStyle/>
          <a:p>
            <a:pPr marL="0" marR="0" indent="0" algn="ctr" rtl="0">
              <a:lnSpc>
                <a:spcPct val="120008"/>
              </a:lnSpc>
              <a:spcBef>
                <a:spcPts val="0"/>
              </a:spcBef>
              <a:spcAft>
                <a:spcPts val="0"/>
              </a:spcAft>
              <a:buNone/>
            </a:pPr>
            <a:r>
              <a:rPr lang="en" sz="1964" b="1">
                <a:solidFill>
                  <a:schemeClr val="dk1"/>
                </a:solidFill>
              </a:rPr>
              <a:t>Lee Chana, AI in Africa</a:t>
            </a:r>
            <a:endParaRPr sz="1964" b="1">
              <a:solidFill>
                <a:schemeClr val="dk1"/>
              </a:solidFill>
            </a:endParaRPr>
          </a:p>
          <a:p>
            <a:pPr marL="0" marR="0" indent="0" algn="ctr" rtl="0">
              <a:lnSpc>
                <a:spcPct val="120008"/>
              </a:lnSpc>
              <a:spcBef>
                <a:spcPts val="0"/>
              </a:spcBef>
              <a:spcAft>
                <a:spcPts val="0"/>
              </a:spcAft>
              <a:buNone/>
            </a:pPr>
            <a:r>
              <a:rPr lang="en" sz="1964" b="1" u="sng">
                <a:solidFill>
                  <a:schemeClr val="hlink"/>
                </a:solidFill>
                <a:hlinkClick r:id="rId4"/>
              </a:rPr>
              <a:t>connect@aiinafrica.org</a:t>
            </a:r>
            <a:endParaRPr sz="1964" b="1">
              <a:solidFill>
                <a:srgbClr val="FFFFFF"/>
              </a:solidFill>
            </a:endParaRPr>
          </a:p>
          <a:p>
            <a:pPr marL="0" marR="0" indent="0" algn="ctr" rtl="0">
              <a:lnSpc>
                <a:spcPct val="120008"/>
              </a:lnSpc>
              <a:spcBef>
                <a:spcPts val="0"/>
              </a:spcBef>
              <a:spcAft>
                <a:spcPts val="0"/>
              </a:spcAft>
              <a:buNone/>
            </a:pPr>
            <a:r>
              <a:rPr lang="en" sz="1964" b="1" u="sng">
                <a:solidFill>
                  <a:schemeClr val="hlink"/>
                </a:solidFill>
                <a:hlinkClick r:id="rId5"/>
              </a:rPr>
              <a:t>Lee@fliptin.com</a:t>
            </a:r>
            <a:endParaRPr sz="1964" b="1">
              <a:solidFill>
                <a:srgbClr val="FFFFFF"/>
              </a:solidFill>
            </a:endParaRPr>
          </a:p>
          <a:p>
            <a:pPr marL="0" marR="0" indent="0" algn="ctr" rtl="0">
              <a:lnSpc>
                <a:spcPct val="120008"/>
              </a:lnSpc>
              <a:spcBef>
                <a:spcPts val="0"/>
              </a:spcBef>
              <a:spcAft>
                <a:spcPts val="0"/>
              </a:spcAft>
              <a:buNone/>
            </a:pPr>
            <a:endParaRPr sz="1964" b="1">
              <a:solidFill>
                <a:srgbClr val="FFFFFF"/>
              </a:solidFill>
            </a:endParaRPr>
          </a:p>
        </p:txBody>
      </p:sp>
      <p:sp>
        <p:nvSpPr>
          <p:cNvPr id="74" name="Google Shape;74;p18"/>
          <p:cNvSpPr txBox="1"/>
          <p:nvPr/>
        </p:nvSpPr>
        <p:spPr>
          <a:xfrm>
            <a:off x="250675" y="548125"/>
            <a:ext cx="5018400" cy="1535100"/>
          </a:xfrm>
          <a:prstGeom prst="rect">
            <a:avLst/>
          </a:prstGeom>
          <a:noFill/>
          <a:ln>
            <a:noFill/>
          </a:ln>
        </p:spPr>
        <p:txBody>
          <a:bodyPr spcFirstLastPara="1" wrap="square" lIns="91425" tIns="91425" rIns="91425" bIns="91425" anchor="t">
            <a:noAutofit/>
          </a:bodyPr>
          <a:lstStyle/>
          <a:p>
            <a:pPr marL="0" indent="0" algn="ctr" rtl="0">
              <a:lnSpc>
                <a:spcPct val="90000"/>
              </a:lnSpc>
              <a:spcBef>
                <a:spcPts val="1400"/>
              </a:spcBef>
              <a:spcAft>
                <a:spcPts val="0"/>
              </a:spcAft>
              <a:buClr>
                <a:srgbClr val="000000"/>
              </a:buClr>
              <a:buSzPts val="1100"/>
              <a:buFont typeface="Arial"/>
              <a:buNone/>
            </a:pPr>
            <a:r>
              <a:rPr lang="en" sz="4300" b="1">
                <a:solidFill>
                  <a:srgbClr val="2F9381"/>
                </a:solidFill>
                <a:latin typeface="Poppins"/>
                <a:ea typeface="Poppins"/>
                <a:cs typeface="Poppins"/>
                <a:sym typeface="Poppins"/>
              </a:rPr>
              <a:t>Moving Forward with AI</a:t>
            </a:r>
            <a:endParaRPr sz="1500" b="1">
              <a:solidFill>
                <a:srgbClr val="2F9381"/>
              </a:solidFill>
              <a:latin typeface="Poppins"/>
              <a:ea typeface="Poppins"/>
              <a:cs typeface="Poppins"/>
              <a:sym typeface="Poppins"/>
            </a:endParaRPr>
          </a:p>
        </p:txBody>
      </p:sp>
      <p:sp>
        <p:nvSpPr>
          <p:cNvPr id="75" name="Google Shape;75;p18"/>
          <p:cNvSpPr>
            <a:spLocks noGrp="1" noEditPoints="1"/>
          </p:cNvSpPr>
          <p:nvPr>
            <p:ph type="sldNum" idx="12"/>
          </p:nvPr>
        </p:nvSpPr>
        <p:spPr>
          <a:xfrm>
            <a:off x="4475930" y="4878958"/>
            <a:ext cx="185400" cy="191700"/>
          </a:xfrm>
          <a:prstGeom prst="rect">
            <a:avLst/>
          </a:prstGeom>
        </p:spPr>
        <p:txBody>
          <a:bodyPr spcFirstLastPara="1" wrap="square" lIns="26775" tIns="26775" rIns="26775" bIns="26775" anchor="t">
            <a:noAutofit/>
          </a:bodyPr>
          <a:lstStyle/>
          <a:p>
            <a:pPr marL="0" indent="0" algn="ctr" rtl="0">
              <a:spcBef>
                <a:spcPts val="0"/>
              </a:spcBef>
              <a:spcAft>
                <a:spcPts val="0"/>
              </a:spcAft>
              <a:buClr>
                <a:srgbClr val="000000"/>
              </a:buClr>
              <a:buSzPts val="900"/>
              <a:buFont typeface="Helvetica Neue Light"/>
              <a:buNone/>
            </a:pPr>
            <a:fld id="{00000000-1234-1234-1234-123412341234}" type="slidenum">
              <a:rPr lang="en"/>
              <a:t>1</a:t>
            </a:fld>
          </a:p>
        </p:txBody>
      </p:sp>
      <p:pic>
        <p:nvPicPr>
          <p:cNvPr id="76" name="Google Shape;76;p18"/>
          <p:cNvPicPr preferRelativeResize="0"/>
          <p:nvPr/>
        </p:nvPicPr>
        <p:blipFill>
          <a:blip r:embed="rId6">
            <a:alphaModFix/>
          </a:blip>
          <a:srcRect/>
          <a:stretch>
            <a:fillRect/>
          </a:stretch>
        </p:blipFill>
        <p:spPr>
          <a:xfrm>
            <a:off x="163725" y="4537222"/>
            <a:ext cx="408001" cy="478026"/>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150;p27"/>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DECISION MAKING</a:t>
            </a:r>
            <a:endParaRPr sz="4000">
              <a:latin typeface="Poppins SemiBold"/>
              <a:ea typeface="Poppins SemiBold"/>
              <a:cs typeface="Poppins SemiBold"/>
              <a:sym typeface="Poppins SemiBold"/>
            </a:endParaRPr>
          </a:p>
        </p:txBody>
      </p:sp>
      <p:sp>
        <p:nvSpPr>
          <p:cNvPr id="151" name="Google Shape;151;p27"/>
          <p:cNvSpPr/>
          <p:nvPr/>
        </p:nvSpPr>
        <p:spPr>
          <a:xfrm>
            <a:off x="970625" y="1541750"/>
            <a:ext cx="7004700" cy="3091500"/>
          </a:xfrm>
          <a:prstGeom prst="rect">
            <a:avLst/>
          </a:prstGeom>
          <a:noFill/>
          <a:ln>
            <a:noFill/>
          </a:ln>
        </p:spPr>
        <p:txBody>
          <a:bodyPr spcFirstLastPara="1" wrap="square" lIns="19050" tIns="19050" rIns="19050" bIns="19050" anchor="t">
            <a:noAutofit/>
          </a:bodyPr>
          <a:lstStyle/>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Example</a:t>
            </a:r>
            <a:r>
              <a:rPr lang="en">
                <a:solidFill>
                  <a:schemeClr val="dk1"/>
                </a:solidFill>
                <a:highlight>
                  <a:schemeClr val="lt1"/>
                </a:highlight>
                <a:latin typeface="Calibri"/>
                <a:ea typeface="Calibri"/>
                <a:cs typeface="Calibri"/>
                <a:sym typeface="Calibri"/>
              </a:rPr>
              <a:t>: An AI-powered analytics platform can help businesses understand which products are performing best in different regions, allowing for strategic decisions regarding inventory distribution and marketing efforts.</a:t>
            </a:r>
            <a:endParaRPr>
              <a:solidFill>
                <a:schemeClr val="dk1"/>
              </a:solidFill>
              <a:highlight>
                <a:schemeClr val="lt1"/>
              </a:highlight>
              <a:latin typeface="Calibri"/>
              <a:ea typeface="Calibri"/>
              <a:cs typeface="Calibri"/>
              <a:sym typeface="Calibri"/>
            </a:endParaRPr>
          </a:p>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Tools:</a:t>
            </a:r>
            <a:endParaRPr b="1">
              <a:solidFill>
                <a:schemeClr val="dk1"/>
              </a:solidFill>
              <a:highlight>
                <a:schemeClr val="lt1"/>
              </a:highlight>
              <a:latin typeface="Calibri"/>
              <a:ea typeface="Calibri"/>
              <a:cs typeface="Calibri"/>
              <a:sym typeface="Calibri"/>
            </a:endParaRPr>
          </a:p>
          <a:p>
            <a:pPr marL="457200" indent="-317500" algn="l" rtl="0">
              <a:lnSpc>
                <a:spcPct val="115000"/>
              </a:lnSpc>
              <a:spcBef>
                <a:spcPts val="120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Tableau</a:t>
            </a:r>
            <a:r>
              <a:rPr lang="en">
                <a:solidFill>
                  <a:schemeClr val="dk1"/>
                </a:solidFill>
                <a:highlight>
                  <a:schemeClr val="lt1"/>
                </a:highlight>
                <a:latin typeface="Calibri"/>
                <a:ea typeface="Calibri"/>
                <a:cs typeface="Calibri"/>
                <a:sym typeface="Calibri"/>
              </a:rPr>
              <a:t>: A business intelligence platform that uses AI to analyze and visualize data, helping businesses make informed decisions.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Power BI</a:t>
            </a:r>
            <a:r>
              <a:rPr lang="en">
                <a:solidFill>
                  <a:schemeClr val="dk1"/>
                </a:solidFill>
                <a:highlight>
                  <a:schemeClr val="lt1"/>
                </a:highlight>
                <a:latin typeface="Calibri"/>
                <a:ea typeface="Calibri"/>
                <a:cs typeface="Calibri"/>
                <a:sym typeface="Calibri"/>
              </a:rPr>
              <a:t>: Microsoft’s AI-powered analytics tool that provides interactive data visualizations and business intelligence capabilities.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Qlik Sense</a:t>
            </a:r>
            <a:r>
              <a:rPr lang="en">
                <a:solidFill>
                  <a:schemeClr val="dk1"/>
                </a:solidFill>
                <a:highlight>
                  <a:schemeClr val="lt1"/>
                </a:highlight>
                <a:latin typeface="Calibri"/>
                <a:ea typeface="Calibri"/>
                <a:cs typeface="Calibri"/>
                <a:sym typeface="Calibri"/>
              </a:rPr>
              <a:t>: Uses AI to deliver data analytics and insights, enabling businesses to discover trends and make data-driven decisions.</a:t>
            </a:r>
            <a:endParaRPr>
              <a:solidFill>
                <a:schemeClr val="dk1"/>
              </a:solidFill>
              <a:highlight>
                <a:schemeClr val="lt1"/>
              </a:highlight>
              <a:latin typeface="Calibri"/>
              <a:ea typeface="Calibri"/>
              <a:cs typeface="Calibri"/>
              <a:sym typeface="Calibri"/>
            </a:endParaRPr>
          </a:p>
          <a:p>
            <a:pPr marL="457200" indent="0" algn="l" rtl="0">
              <a:lnSpc>
                <a:spcPct val="115000"/>
              </a:lnSpc>
              <a:spcBef>
                <a:spcPts val="1200"/>
              </a:spcBef>
              <a:spcAft>
                <a:spcPts val="1200"/>
              </a:spcAft>
              <a:buNone/>
            </a:pPr>
            <a:endParaRPr b="1">
              <a:solidFill>
                <a:schemeClr val="dk1"/>
              </a:solidFill>
              <a:highlight>
                <a:schemeClr val="lt1"/>
              </a:highlight>
              <a:latin typeface="Calibri"/>
              <a:ea typeface="Calibri"/>
              <a:cs typeface="Calibri"/>
              <a:sym typeface="Calibri"/>
            </a:endParaRPr>
          </a:p>
        </p:txBody>
      </p:sp>
      <p:sp>
        <p:nvSpPr>
          <p:cNvPr id="152" name="Google Shape;152;p27"/>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10</a:t>
            </a:fld>
          </a:p>
        </p:txBody>
      </p:sp>
      <p:pic>
        <p:nvPicPr>
          <p:cNvPr id="153" name="Google Shape;153;p27"/>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oogle Shape;158;p28"/>
          <p:cNvSpPr/>
          <p:nvPr/>
        </p:nvSpPr>
        <p:spPr>
          <a:xfrm>
            <a:off x="857600" y="1412025"/>
            <a:ext cx="6760500" cy="2753100"/>
          </a:xfrm>
          <a:prstGeom prst="rect">
            <a:avLst/>
          </a:prstGeom>
          <a:noFill/>
          <a:ln>
            <a:noFill/>
          </a:ln>
        </p:spPr>
        <p:txBody>
          <a:bodyPr spcFirstLastPara="1" wrap="square" lIns="19050" tIns="19050" rIns="19050" bIns="19050" anchor="b">
            <a:noAutofit/>
          </a:bodyPr>
          <a:lstStyle/>
          <a:p>
            <a:pPr marL="457200" indent="-349250" algn="l" rtl="0">
              <a:lnSpc>
                <a:spcPct val="115000"/>
              </a:lnSpc>
              <a:spcBef>
                <a:spcPts val="1200"/>
              </a:spcBef>
              <a:spcAft>
                <a:spcPts val="0"/>
              </a:spcAft>
              <a:buClr>
                <a:srgbClr val="B7B7B7"/>
              </a:buClr>
              <a:buSzPts val="1900"/>
              <a:buFont typeface="Poppins Medium"/>
              <a:buAutoNum type="arabicPeriod"/>
            </a:pPr>
            <a:r>
              <a:rPr lang="en" sz="1900">
                <a:solidFill>
                  <a:srgbClr val="B7B7B7"/>
                </a:solidFill>
                <a:highlight>
                  <a:schemeClr val="lt1"/>
                </a:highlight>
                <a:latin typeface="Poppins Medium"/>
                <a:ea typeface="Poppins Medium"/>
                <a:cs typeface="Poppins Medium"/>
                <a:sym typeface="Poppins Medium"/>
              </a:rPr>
              <a:t>Your biggest problem today</a:t>
            </a:r>
            <a:endParaRPr sz="1900">
              <a:solidFill>
                <a:srgbClr val="B7B7B7"/>
              </a:solidFill>
              <a:highlight>
                <a:schemeClr val="lt1"/>
              </a:highlight>
              <a:latin typeface="Poppins Medium"/>
              <a:ea typeface="Poppins Medium"/>
              <a:cs typeface="Poppins Medium"/>
              <a:sym typeface="Poppins Medium"/>
            </a:endParaRPr>
          </a:p>
          <a:p>
            <a:pPr marL="457200" indent="-349250" algn="l" rtl="0">
              <a:lnSpc>
                <a:spcPct val="115000"/>
              </a:lnSpc>
              <a:spcBef>
                <a:spcPts val="0"/>
              </a:spcBef>
              <a:spcAft>
                <a:spcPts val="0"/>
              </a:spcAft>
              <a:buClr>
                <a:srgbClr val="B7B7B7"/>
              </a:buClr>
              <a:buSzPts val="1900"/>
              <a:buFont typeface="Poppins Medium"/>
              <a:buAutoNum type="arabicPeriod"/>
            </a:pPr>
            <a:r>
              <a:rPr lang="en" sz="1900">
                <a:solidFill>
                  <a:srgbClr val="B7B7B7"/>
                </a:solidFill>
                <a:highlight>
                  <a:schemeClr val="lt1"/>
                </a:highlight>
                <a:latin typeface="Poppins Medium"/>
                <a:ea typeface="Poppins Medium"/>
                <a:cs typeface="Poppins Medium"/>
                <a:sym typeface="Poppins Medium"/>
              </a:rPr>
              <a:t>If you were to project yourself in 5 years time, what’s your vision for your company?</a:t>
            </a:r>
            <a:endParaRPr sz="1900">
              <a:solidFill>
                <a:srgbClr val="B7B7B7"/>
              </a:solidFill>
              <a:highlight>
                <a:schemeClr val="lt1"/>
              </a:highlight>
              <a:latin typeface="Poppins Medium"/>
              <a:ea typeface="Poppins Medium"/>
              <a:cs typeface="Poppins Medium"/>
              <a:sym typeface="Poppins Medium"/>
            </a:endParaRPr>
          </a:p>
          <a:p>
            <a:pPr marL="457200" indent="-349250" algn="l" rtl="0">
              <a:lnSpc>
                <a:spcPct val="115000"/>
              </a:lnSpc>
              <a:spcBef>
                <a:spcPts val="0"/>
              </a:spcBef>
              <a:spcAft>
                <a:spcPts val="0"/>
              </a:spcAft>
              <a:buClr>
                <a:schemeClr val="dk1"/>
              </a:buClr>
              <a:buSzPts val="1900"/>
              <a:buFont typeface="Poppins Medium"/>
              <a:buAutoNum type="arabicPeriod"/>
            </a:pPr>
            <a:r>
              <a:rPr lang="en" sz="1900">
                <a:solidFill>
                  <a:schemeClr val="dk1"/>
                </a:solidFill>
                <a:highlight>
                  <a:schemeClr val="lt1"/>
                </a:highlight>
                <a:latin typeface="Poppins Medium"/>
                <a:ea typeface="Poppins Medium"/>
                <a:cs typeface="Poppins Medium"/>
                <a:sym typeface="Poppins Medium"/>
              </a:rPr>
              <a:t>If you were to project yourself in 5 years time, what’s your vision for your company </a:t>
            </a:r>
            <a:r>
              <a:rPr lang="en" sz="1900">
                <a:solidFill>
                  <a:schemeClr val="lt1"/>
                </a:solidFill>
                <a:highlight>
                  <a:srgbClr val="020201"/>
                </a:highlight>
                <a:latin typeface="Poppins Medium"/>
                <a:ea typeface="Poppins Medium"/>
                <a:cs typeface="Poppins Medium"/>
                <a:sym typeface="Poppins Medium"/>
              </a:rPr>
              <a:t>with AI</a:t>
            </a:r>
            <a:r>
              <a:rPr lang="en" sz="1900">
                <a:solidFill>
                  <a:schemeClr val="dk1"/>
                </a:solidFill>
                <a:highlight>
                  <a:schemeClr val="lt1"/>
                </a:highlight>
                <a:latin typeface="Poppins Medium"/>
                <a:ea typeface="Poppins Medium"/>
                <a:cs typeface="Poppins Medium"/>
                <a:sym typeface="Poppins Medium"/>
              </a:rPr>
              <a:t>?</a:t>
            </a:r>
            <a:endParaRPr sz="1900">
              <a:solidFill>
                <a:schemeClr val="dk1"/>
              </a:solidFill>
              <a:highlight>
                <a:schemeClr val="lt1"/>
              </a:highlight>
              <a:latin typeface="Poppins Medium"/>
              <a:ea typeface="Poppins Medium"/>
              <a:cs typeface="Poppins Medium"/>
              <a:sym typeface="Poppins Medium"/>
            </a:endParaRPr>
          </a:p>
          <a:p>
            <a:pPr marL="0" marR="0" indent="0" algn="l" rtl="0">
              <a:lnSpc>
                <a:spcPct val="100000"/>
              </a:lnSpc>
              <a:spcBef>
                <a:spcPts val="1200"/>
              </a:spcBef>
              <a:spcAft>
                <a:spcPts val="0"/>
              </a:spcAft>
              <a:buClr>
                <a:srgbClr val="FFFFFF"/>
              </a:buClr>
              <a:buSzPts val="7800"/>
              <a:buFont typeface="Arial"/>
              <a:buNone/>
            </a:pPr>
            <a:endParaRPr sz="1900"/>
          </a:p>
        </p:txBody>
      </p:sp>
      <p:sp>
        <p:nvSpPr>
          <p:cNvPr id="159" name="Google Shape;159;p28"/>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YOUR BUSINESS</a:t>
            </a:r>
            <a:endParaRPr sz="4000">
              <a:latin typeface="Poppins SemiBold"/>
              <a:ea typeface="Poppins SemiBold"/>
              <a:cs typeface="Poppins SemiBold"/>
              <a:sym typeface="Poppins SemiBold"/>
            </a:endParaRPr>
          </a:p>
        </p:txBody>
      </p:sp>
      <p:sp>
        <p:nvSpPr>
          <p:cNvPr id="160" name="Google Shape;160;p28"/>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11</a:t>
            </a:fld>
          </a:p>
        </p:txBody>
      </p:sp>
      <p:pic>
        <p:nvPicPr>
          <p:cNvPr id="161" name="Google Shape;161;p28"/>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38"/>
        </a:solidFill>
      </p:bgPr>
    </p:bg>
    <p:spTree>
      <p:nvGrpSpPr>
        <p:cNvPr id="1" name=""/>
        <p:cNvGrpSpPr/>
        <p:nvPr/>
      </p:nvGrpSpPr>
      <p:grpSpPr>
        <a:xfrm>
          <a:off x="0" y="0"/>
          <a:ext cx="0" cy="0"/>
          <a:chOff x="0" y="0"/>
          <a:chExt cx="0" cy="0"/>
        </a:xfrm>
      </p:grpSpPr>
      <p:pic>
        <p:nvPicPr>
          <p:cNvPr id="166" name="Google Shape;166;p29"/>
          <p:cNvPicPr preferRelativeResize="0"/>
          <p:nvPr/>
        </p:nvPicPr>
        <p:blipFill>
          <a:blip r:embed="rId1">
            <a:alphaModFix/>
          </a:blip>
          <a:srcRect/>
          <a:stretch>
            <a:fillRect/>
          </a:stretch>
        </p:blipFill>
        <p:spPr>
          <a:xfrm>
            <a:off x="0" y="0"/>
            <a:ext cx="9144000" cy="5143500"/>
          </a:xfrm>
          <a:prstGeom prst="rect">
            <a:avLst/>
          </a:prstGeom>
          <a:noFill/>
          <a:ln>
            <a:noFill/>
          </a:ln>
        </p:spPr>
      </p:pic>
      <p:pic>
        <p:nvPicPr>
          <p:cNvPr id="167" name="Google Shape;167;p29"/>
          <p:cNvPicPr preferRelativeResize="0"/>
          <p:nvPr/>
        </p:nvPicPr>
        <p:blipFill>
          <a:blip r:embed="rId2">
            <a:alphaModFix/>
          </a:blip>
          <a:srcRect/>
          <a:stretch>
            <a:fillRect/>
          </a:stretch>
        </p:blipFill>
        <p:spPr>
          <a:xfrm>
            <a:off x="1011012" y="1427332"/>
            <a:ext cx="7034824" cy="2501513"/>
          </a:xfrm>
          <a:prstGeom prst="rect">
            <a:avLst/>
          </a:prstGeom>
          <a:noFill/>
          <a:ln>
            <a:noFill/>
          </a:ln>
        </p:spPr>
      </p:pic>
      <p:sp>
        <p:nvSpPr>
          <p:cNvPr id="168" name="Google Shape;168;p29"/>
          <p:cNvSpPr/>
          <p:nvPr/>
        </p:nvSpPr>
        <p:spPr>
          <a:xfrm>
            <a:off x="1557900" y="1916075"/>
            <a:ext cx="5650500" cy="452700"/>
          </a:xfrm>
          <a:prstGeom prst="rect">
            <a:avLst/>
          </a:prstGeom>
          <a:noFill/>
          <a:ln>
            <a:noFill/>
          </a:ln>
        </p:spPr>
        <p:txBody>
          <a:bodyPr spcFirstLastPara="1" wrap="square" lIns="26775" tIns="26775" rIns="26775" bIns="26775" anchor="t">
            <a:noAutofit/>
          </a:bodyPr>
          <a:lstStyle/>
          <a:p>
            <a:pPr marL="0" marR="0" indent="0" algn="l" rtl="0">
              <a:lnSpc>
                <a:spcPct val="115000"/>
              </a:lnSpc>
              <a:spcBef>
                <a:spcPts val="0"/>
              </a:spcBef>
              <a:spcAft>
                <a:spcPts val="0"/>
              </a:spcAft>
              <a:buClr>
                <a:srgbClr val="000000"/>
              </a:buClr>
              <a:buSzPts val="2800"/>
              <a:buFont typeface="Arial"/>
              <a:buNone/>
            </a:pPr>
            <a:r>
              <a:rPr lang="en" sz="4600" b="1">
                <a:solidFill>
                  <a:schemeClr val="lt1"/>
                </a:solidFill>
                <a:latin typeface="Poppins"/>
                <a:ea typeface="Poppins"/>
                <a:cs typeface="Poppins"/>
                <a:sym typeface="Poppins"/>
              </a:rPr>
              <a:t>GETTING STARTED WITH AI</a:t>
            </a:r>
            <a:endParaRPr sz="4600" b="0" i="0" u="none" strike="noStrike" cap="none">
              <a:solidFill>
                <a:schemeClr val="lt1"/>
              </a:solidFill>
              <a:latin typeface="Arial"/>
              <a:ea typeface="Arial"/>
              <a:cs typeface="Arial"/>
              <a:sym typeface="Arial"/>
            </a:endParaRPr>
          </a:p>
        </p:txBody>
      </p:sp>
      <p:sp>
        <p:nvSpPr>
          <p:cNvPr id="169" name="Google Shape;169;p29"/>
          <p:cNvSpPr>
            <a:spLocks noGrp="1" noEditPoints="1"/>
          </p:cNvSpPr>
          <p:nvPr>
            <p:ph type="sldNum" idx="12"/>
          </p:nvPr>
        </p:nvSpPr>
        <p:spPr>
          <a:xfrm>
            <a:off x="4475930" y="4878958"/>
            <a:ext cx="185400" cy="191700"/>
          </a:xfrm>
          <a:prstGeom prst="rect">
            <a:avLst/>
          </a:prstGeom>
        </p:spPr>
        <p:txBody>
          <a:bodyPr spcFirstLastPara="1" wrap="square" lIns="26775" tIns="26775" rIns="26775" bIns="26775" anchor="t">
            <a:noAutofit/>
          </a:bodyPr>
          <a:lstStyle/>
          <a:p>
            <a:pPr marL="0" indent="0" algn="ctr" rtl="0">
              <a:spcBef>
                <a:spcPts val="0"/>
              </a:spcBef>
              <a:spcAft>
                <a:spcPts val="0"/>
              </a:spcAft>
              <a:buClr>
                <a:srgbClr val="000000"/>
              </a:buClr>
              <a:buSzPts val="900"/>
              <a:buFont typeface="Helvetica Neue Light"/>
              <a:buNone/>
            </a:pPr>
            <a:fld id="{00000000-1234-1234-1234-123412341234}" type="slidenum">
              <a:rPr lang="en"/>
              <a:t>12</a:t>
            </a:fld>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174;p30"/>
          <p:cNvSpPr txBox="1"/>
          <p:nvPr/>
        </p:nvSpPr>
        <p:spPr>
          <a:xfrm>
            <a:off x="116850" y="427825"/>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YOUR AI JOURNEY</a:t>
            </a:r>
            <a:endParaRPr sz="4000">
              <a:latin typeface="Poppins SemiBold"/>
              <a:ea typeface="Poppins SemiBold"/>
              <a:cs typeface="Poppins SemiBold"/>
              <a:sym typeface="Poppins SemiBold"/>
            </a:endParaRPr>
          </a:p>
        </p:txBody>
      </p:sp>
      <p:sp>
        <p:nvSpPr>
          <p:cNvPr id="175" name="Google Shape;175;p30"/>
          <p:cNvSpPr/>
          <p:nvPr/>
        </p:nvSpPr>
        <p:spPr>
          <a:xfrm>
            <a:off x="558950" y="2064900"/>
            <a:ext cx="7577700" cy="2938200"/>
          </a:xfrm>
          <a:prstGeom prst="rect">
            <a:avLst/>
          </a:prstGeom>
          <a:noFill/>
          <a:ln>
            <a:noFill/>
          </a:ln>
        </p:spPr>
        <p:txBody>
          <a:bodyPr spcFirstLastPara="1" wrap="square" lIns="19050" tIns="19050" rIns="19050" bIns="19050" anchor="b">
            <a:noAutofit/>
          </a:bodyPr>
          <a:lstStyle/>
          <a:p>
            <a:pPr marL="0" indent="0" algn="l" rtl="0">
              <a:lnSpc>
                <a:spcPct val="115000"/>
              </a:lnSpc>
              <a:spcBef>
                <a:spcPts val="1200"/>
              </a:spcBef>
              <a:spcAft>
                <a:spcPts val="0"/>
              </a:spcAft>
              <a:buNone/>
            </a:pPr>
            <a:endParaRPr sz="1500" b="1">
              <a:solidFill>
                <a:schemeClr val="dk1"/>
              </a:solidFill>
              <a:highlight>
                <a:srgbClr val="FFFFFF"/>
              </a:highlight>
              <a:latin typeface="Calibri"/>
              <a:ea typeface="Calibri"/>
              <a:cs typeface="Calibri"/>
              <a:sym typeface="Calibri"/>
            </a:endParaRPr>
          </a:p>
          <a:p>
            <a:pPr marL="457200" indent="-336550" algn="l" rtl="0">
              <a:lnSpc>
                <a:spcPct val="115000"/>
              </a:lnSpc>
              <a:spcBef>
                <a:spcPts val="1200"/>
              </a:spcBef>
              <a:spcAft>
                <a:spcPts val="0"/>
              </a:spcAft>
              <a:buClr>
                <a:schemeClr val="dk1"/>
              </a:buClr>
              <a:buSzPts val="1700"/>
              <a:buFont typeface="Calibri"/>
              <a:buAutoNum type="arabicPeriod"/>
            </a:pPr>
            <a:r>
              <a:rPr lang="en" sz="1700" b="1">
                <a:solidFill>
                  <a:schemeClr val="dk1"/>
                </a:solidFill>
                <a:highlight>
                  <a:srgbClr val="FFFFFF"/>
                </a:highlight>
                <a:latin typeface="Calibri"/>
                <a:ea typeface="Calibri"/>
                <a:cs typeface="Calibri"/>
                <a:sym typeface="Calibri"/>
              </a:rPr>
              <a:t>Know your data!</a:t>
            </a:r>
            <a:endParaRPr sz="1700" b="1">
              <a:solidFill>
                <a:schemeClr val="dk1"/>
              </a:solidFill>
              <a:highlight>
                <a:srgbClr val="FFFFFF"/>
              </a:highlight>
              <a:latin typeface="Calibri"/>
              <a:ea typeface="Calibri"/>
              <a:cs typeface="Calibri"/>
              <a:sym typeface="Calibri"/>
            </a:endParaRPr>
          </a:p>
          <a:p>
            <a:pPr marL="45720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highlight>
                  <a:srgbClr val="FFFFFF"/>
                </a:highlight>
                <a:latin typeface="Calibri"/>
                <a:ea typeface="Calibri"/>
                <a:cs typeface="Calibri"/>
                <a:sym typeface="Calibri"/>
              </a:rPr>
              <a:t>Identify Pain Points</a:t>
            </a:r>
            <a:r>
              <a:rPr lang="en" sz="1500">
                <a:solidFill>
                  <a:schemeClr val="dk1"/>
                </a:solidFill>
                <a:highlight>
                  <a:srgbClr val="FFFFFF"/>
                </a:highlight>
                <a:latin typeface="Calibri"/>
                <a:ea typeface="Calibri"/>
                <a:cs typeface="Calibri"/>
                <a:sym typeface="Calibri"/>
              </a:rPr>
              <a:t>: Determine the areas in your business where AI can have the most impact.</a:t>
            </a:r>
            <a:endParaRPr sz="1500">
              <a:solidFill>
                <a:schemeClr val="dk1"/>
              </a:solidFill>
              <a:highlight>
                <a:srgbClr val="FFFFFF"/>
              </a:highlight>
              <a:latin typeface="Calibri"/>
              <a:ea typeface="Calibri"/>
              <a:cs typeface="Calibri"/>
              <a:sym typeface="Calibri"/>
            </a:endParaRPr>
          </a:p>
          <a:p>
            <a:pPr marL="45720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highlight>
                  <a:srgbClr val="FFFFFF"/>
                </a:highlight>
                <a:latin typeface="Calibri"/>
                <a:ea typeface="Calibri"/>
                <a:cs typeface="Calibri"/>
                <a:sym typeface="Calibri"/>
              </a:rPr>
              <a:t>Research AI Tools</a:t>
            </a:r>
            <a:r>
              <a:rPr lang="en" sz="1500">
                <a:solidFill>
                  <a:schemeClr val="dk1"/>
                </a:solidFill>
                <a:highlight>
                  <a:srgbClr val="FFFFFF"/>
                </a:highlight>
                <a:latin typeface="Calibri"/>
                <a:ea typeface="Calibri"/>
                <a:cs typeface="Calibri"/>
                <a:sym typeface="Calibri"/>
              </a:rPr>
              <a:t>: Explore AI tools that cater to your specific needs. Many platforms offer scalable solutions tailored to SMBs.</a:t>
            </a:r>
            <a:endParaRPr sz="1500">
              <a:solidFill>
                <a:schemeClr val="dk1"/>
              </a:solidFill>
              <a:highlight>
                <a:srgbClr val="FFFFFF"/>
              </a:highlight>
              <a:latin typeface="Calibri"/>
              <a:ea typeface="Calibri"/>
              <a:cs typeface="Calibri"/>
              <a:sym typeface="Calibri"/>
            </a:endParaRPr>
          </a:p>
          <a:p>
            <a:pPr marL="45720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highlight>
                  <a:srgbClr val="FFFFFF"/>
                </a:highlight>
                <a:latin typeface="Calibri"/>
                <a:ea typeface="Calibri"/>
                <a:cs typeface="Calibri"/>
                <a:sym typeface="Calibri"/>
              </a:rPr>
              <a:t>Pilot Projects</a:t>
            </a:r>
            <a:r>
              <a:rPr lang="en" sz="1500">
                <a:solidFill>
                  <a:schemeClr val="dk1"/>
                </a:solidFill>
                <a:highlight>
                  <a:srgbClr val="FFFFFF"/>
                </a:highlight>
                <a:latin typeface="Calibri"/>
                <a:ea typeface="Calibri"/>
                <a:cs typeface="Calibri"/>
                <a:sym typeface="Calibri"/>
              </a:rPr>
              <a:t>: Implement AI in a small, manageable part of your business to test its effectiveness.</a:t>
            </a:r>
            <a:endParaRPr sz="1500">
              <a:solidFill>
                <a:schemeClr val="dk1"/>
              </a:solidFill>
              <a:highlight>
                <a:srgbClr val="FFFFFF"/>
              </a:highlight>
              <a:latin typeface="Calibri"/>
              <a:ea typeface="Calibri"/>
              <a:cs typeface="Calibri"/>
              <a:sym typeface="Calibri"/>
            </a:endParaRPr>
          </a:p>
          <a:p>
            <a:pPr marL="45720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highlight>
                  <a:srgbClr val="FFFFFF"/>
                </a:highlight>
                <a:latin typeface="Calibri"/>
                <a:ea typeface="Calibri"/>
                <a:cs typeface="Calibri"/>
                <a:sym typeface="Calibri"/>
              </a:rPr>
              <a:t>Monitor and Adjust</a:t>
            </a:r>
            <a:r>
              <a:rPr lang="en" sz="1500">
                <a:solidFill>
                  <a:schemeClr val="dk1"/>
                </a:solidFill>
                <a:highlight>
                  <a:srgbClr val="FFFFFF"/>
                </a:highlight>
                <a:latin typeface="Calibri"/>
                <a:ea typeface="Calibri"/>
                <a:cs typeface="Calibri"/>
                <a:sym typeface="Calibri"/>
              </a:rPr>
              <a:t>: Continuously monitor the performance of AI tools and make adjustments as needed to maximize their benefits.</a:t>
            </a:r>
            <a:endParaRPr sz="3200">
              <a:solidFill>
                <a:schemeClr val="dk1"/>
              </a:solidFill>
              <a:highlight>
                <a:schemeClr val="lt1"/>
              </a:highlight>
              <a:latin typeface="Poppins Medium"/>
              <a:ea typeface="Poppins Medium"/>
              <a:cs typeface="Poppins Medium"/>
              <a:sym typeface="Poppins Medium"/>
            </a:endParaRPr>
          </a:p>
          <a:p>
            <a:pPr marL="0" marR="0" indent="0" algn="l" rtl="0">
              <a:lnSpc>
                <a:spcPct val="100000"/>
              </a:lnSpc>
              <a:spcBef>
                <a:spcPts val="1200"/>
              </a:spcBef>
              <a:spcAft>
                <a:spcPts val="0"/>
              </a:spcAft>
              <a:buClr>
                <a:srgbClr val="FFFFFF"/>
              </a:buClr>
              <a:buSzPts val="7800"/>
              <a:buFont typeface="Arial"/>
              <a:buNone/>
            </a:pPr>
            <a:endParaRPr sz="2900" b="1">
              <a:latin typeface="Poppins"/>
              <a:ea typeface="Poppins"/>
              <a:cs typeface="Poppins"/>
              <a:sym typeface="Poppins"/>
            </a:endParaRPr>
          </a:p>
          <a:p>
            <a:pPr marL="0" marR="0" indent="0" algn="l" rtl="0">
              <a:lnSpc>
                <a:spcPct val="100000"/>
              </a:lnSpc>
              <a:spcBef>
                <a:spcPts val="0"/>
              </a:spcBef>
              <a:spcAft>
                <a:spcPts val="0"/>
              </a:spcAft>
              <a:buClr>
                <a:srgbClr val="FFFFFF"/>
              </a:buClr>
              <a:buSzPts val="7800"/>
              <a:buFont typeface="Arial"/>
              <a:buNone/>
            </a:pPr>
            <a:endParaRPr sz="1900"/>
          </a:p>
        </p:txBody>
      </p:sp>
      <p:sp>
        <p:nvSpPr>
          <p:cNvPr id="176" name="Google Shape;176;p30"/>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13</a:t>
            </a:fld>
          </a:p>
        </p:txBody>
      </p:sp>
      <p:pic>
        <p:nvPicPr>
          <p:cNvPr id="177" name="Google Shape;177;p30"/>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182;p31"/>
          <p:cNvSpPr txBox="1"/>
          <p:nvPr/>
        </p:nvSpPr>
        <p:spPr>
          <a:xfrm>
            <a:off x="116850" y="427825"/>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PRACTICAL TIPS </a:t>
            </a:r>
            <a:endParaRPr sz="4000">
              <a:latin typeface="Poppins SemiBold"/>
              <a:ea typeface="Poppins SemiBold"/>
              <a:cs typeface="Poppins SemiBold"/>
              <a:sym typeface="Poppins SemiBold"/>
            </a:endParaRPr>
          </a:p>
        </p:txBody>
      </p:sp>
      <p:sp>
        <p:nvSpPr>
          <p:cNvPr id="183" name="Google Shape;183;p31"/>
          <p:cNvSpPr/>
          <p:nvPr/>
        </p:nvSpPr>
        <p:spPr>
          <a:xfrm>
            <a:off x="1057425" y="1485250"/>
            <a:ext cx="3051300" cy="3164400"/>
          </a:xfrm>
          <a:prstGeom prst="roundRect">
            <a:avLst>
              <a:gd name="adj" fmla="val 16667"/>
            </a:avLst>
          </a:prstGeom>
          <a:solidFill>
            <a:srgbClr val="FFD738"/>
          </a:solidFill>
          <a:ln w="9525" cap="flat" cmpd="sng">
            <a:solidFill>
              <a:schemeClr val="dk2"/>
            </a:solidFill>
            <a:prstDash val="solid"/>
            <a:round/>
            <a:headEnd type="none" w="sm" len="sm"/>
            <a:tailEnd type="none" w="sm" len="sm"/>
          </a:ln>
        </p:spPr>
        <p:txBody>
          <a:bodyPr spcFirstLastPara="1" wrap="square" lIns="91425" tIns="91425" rIns="91425" bIns="91425" anchor="t">
            <a:noAutofit/>
          </a:bodyPr>
          <a:lstStyle/>
          <a:p>
            <a:pPr marL="457200" indent="0" algn="l" rtl="0">
              <a:spcBef>
                <a:spcPts val="0"/>
              </a:spcBef>
              <a:spcAft>
                <a:spcPts val="0"/>
              </a:spcAft>
              <a:buNone/>
            </a:pPr>
            <a:r>
              <a:rPr lang="en" sz="1600" b="1"/>
              <a:t>DO</a:t>
            </a:r>
            <a:endParaRPr sz="1600" b="1"/>
          </a:p>
          <a:p>
            <a:pPr marL="457200" indent="0" algn="l" rtl="0">
              <a:spcBef>
                <a:spcPts val="0"/>
              </a:spcBef>
              <a:spcAft>
                <a:spcPts val="0"/>
              </a:spcAft>
              <a:buNone/>
            </a:pPr>
            <a:endParaRPr sz="1600" b="1"/>
          </a:p>
          <a:p>
            <a:pPr marL="457200" indent="-317500" algn="l" rtl="0">
              <a:spcBef>
                <a:spcPts val="0"/>
              </a:spcBef>
              <a:spcAft>
                <a:spcPts val="0"/>
              </a:spcAft>
              <a:buSzPts val="1400"/>
              <a:buChar char="●"/>
            </a:pPr>
            <a:r>
              <a:rPr lang="en"/>
              <a:t>Invest in training</a:t>
            </a:r>
          </a:p>
          <a:p>
            <a:pPr marL="457200" indent="-317500" algn="l" rtl="0">
              <a:spcBef>
                <a:spcPts val="0"/>
              </a:spcBef>
              <a:spcAft>
                <a:spcPts val="0"/>
              </a:spcAft>
              <a:buSzPts val="1400"/>
              <a:buChar char="●"/>
            </a:pPr>
            <a:r>
              <a:rPr lang="en"/>
              <a:t>Start small</a:t>
            </a:r>
          </a:p>
          <a:p>
            <a:pPr marL="457200" indent="-317500" algn="l" rtl="0">
              <a:spcBef>
                <a:spcPts val="0"/>
              </a:spcBef>
              <a:spcAft>
                <a:spcPts val="0"/>
              </a:spcAft>
              <a:buSzPts val="1400"/>
              <a:buChar char="●"/>
            </a:pPr>
            <a:r>
              <a:rPr lang="en"/>
              <a:t>Keep the human touch</a:t>
            </a:r>
          </a:p>
          <a:p>
            <a:pPr marL="457200" indent="0" algn="l" rtl="0">
              <a:spcBef>
                <a:spcPts val="0"/>
              </a:spcBef>
              <a:spcAft>
                <a:spcPts val="0"/>
              </a:spcAft>
              <a:buNone/>
            </a:pPr>
          </a:p>
        </p:txBody>
      </p:sp>
      <p:sp>
        <p:nvSpPr>
          <p:cNvPr id="184" name="Google Shape;184;p31"/>
          <p:cNvSpPr/>
          <p:nvPr/>
        </p:nvSpPr>
        <p:spPr>
          <a:xfrm>
            <a:off x="4874525" y="1485250"/>
            <a:ext cx="3051300" cy="3164400"/>
          </a:xfrm>
          <a:prstGeom prst="roundRect">
            <a:avLst>
              <a:gd name="adj" fmla="val 16667"/>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t">
            <a:noAutofit/>
          </a:bodyPr>
          <a:lstStyle/>
          <a:p>
            <a:pPr marL="457200" indent="0" algn="l" rtl="0">
              <a:spcBef>
                <a:spcPts val="0"/>
              </a:spcBef>
              <a:spcAft>
                <a:spcPts val="0"/>
              </a:spcAft>
              <a:buNone/>
            </a:pPr>
            <a:r>
              <a:rPr lang="en" sz="1600" b="1">
                <a:solidFill>
                  <a:schemeClr val="lt1"/>
                </a:solidFill>
              </a:rPr>
              <a:t>DON’T</a:t>
            </a:r>
            <a:endParaRPr sz="1600" b="1">
              <a:solidFill>
                <a:schemeClr val="lt1"/>
              </a:solidFill>
            </a:endParaRPr>
          </a:p>
          <a:p>
            <a:pPr marL="457200" indent="0" algn="l" rtl="0">
              <a:spcBef>
                <a:spcPts val="0"/>
              </a:spcBef>
              <a:spcAft>
                <a:spcPts val="0"/>
              </a:spcAft>
              <a:buNone/>
            </a:pPr>
            <a:endParaRPr sz="1600" b="1">
              <a:solidFill>
                <a:schemeClr val="lt1"/>
              </a:solidFill>
            </a:endParaRPr>
          </a:p>
          <a:p>
            <a:pPr marL="457200" indent="-317500" algn="l" rtl="0">
              <a:spcBef>
                <a:spcPts val="0"/>
              </a:spcBef>
              <a:spcAft>
                <a:spcPts val="0"/>
              </a:spcAft>
              <a:buClr>
                <a:schemeClr val="lt1"/>
              </a:buClr>
              <a:buSzPts val="1400"/>
              <a:buChar char="●"/>
            </a:pPr>
            <a:r>
              <a:rPr lang="en">
                <a:solidFill>
                  <a:schemeClr val="lt1"/>
                </a:solidFill>
              </a:rPr>
              <a:t>Don’t ignore data security and privacy</a:t>
            </a:r>
            <a:endParaRPr>
              <a:solidFill>
                <a:schemeClr val="lt1"/>
              </a:solidFill>
            </a:endParaRPr>
          </a:p>
          <a:p>
            <a:pPr marL="457200" indent="-317500" algn="l" rtl="0">
              <a:spcBef>
                <a:spcPts val="0"/>
              </a:spcBef>
              <a:spcAft>
                <a:spcPts val="0"/>
              </a:spcAft>
              <a:buClr>
                <a:schemeClr val="lt1"/>
              </a:buClr>
              <a:buSzPts val="1400"/>
              <a:buChar char="●"/>
            </a:pPr>
            <a:r>
              <a:rPr lang="en">
                <a:solidFill>
                  <a:schemeClr val="lt1"/>
                </a:solidFill>
              </a:rPr>
              <a:t>Don’t forget about maintenance</a:t>
            </a:r>
            <a:endParaRPr>
              <a:solidFill>
                <a:schemeClr val="lt1"/>
              </a:solidFill>
            </a:endParaRPr>
          </a:p>
          <a:p>
            <a:pPr marL="457200" indent="-317500" algn="l" rtl="0">
              <a:spcBef>
                <a:spcPts val="0"/>
              </a:spcBef>
              <a:spcAft>
                <a:spcPts val="0"/>
              </a:spcAft>
              <a:buClr>
                <a:schemeClr val="lt1"/>
              </a:buClr>
              <a:buSzPts val="1400"/>
              <a:buChar char="●"/>
            </a:pPr>
            <a:r>
              <a:rPr lang="en">
                <a:solidFill>
                  <a:schemeClr val="lt1"/>
                </a:solidFill>
              </a:rPr>
              <a:t>Don’t expect immediate results</a:t>
            </a:r>
            <a:endParaRPr>
              <a:solidFill>
                <a:schemeClr val="lt1"/>
              </a:solidFill>
            </a:endParaRPr>
          </a:p>
          <a:p>
            <a:pPr marL="457200" indent="0" algn="l" rtl="0">
              <a:spcBef>
                <a:spcPts val="0"/>
              </a:spcBef>
              <a:spcAft>
                <a:spcPts val="0"/>
              </a:spcAft>
              <a:buNone/>
            </a:pPr>
          </a:p>
        </p:txBody>
      </p:sp>
      <p:sp>
        <p:nvSpPr>
          <p:cNvPr id="185" name="Google Shape;185;p31"/>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14</a:t>
            </a:fld>
          </a:p>
        </p:txBody>
      </p:sp>
      <p:pic>
        <p:nvPicPr>
          <p:cNvPr id="186" name="Google Shape;186;p31"/>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738"/>
        </a:solidFill>
      </p:bgPr>
    </p:bg>
    <p:spTree>
      <p:nvGrpSpPr>
        <p:cNvPr id="1" name=""/>
        <p:cNvGrpSpPr/>
        <p:nvPr/>
      </p:nvGrpSpPr>
      <p:grpSpPr>
        <a:xfrm>
          <a:off x="0" y="0"/>
          <a:ext cx="0" cy="0"/>
          <a:chOff x="0" y="0"/>
          <a:chExt cx="0" cy="0"/>
        </a:xfrm>
      </p:grpSpPr>
      <p:pic>
        <p:nvPicPr>
          <p:cNvPr id="191" name="Google Shape;191;p32"/>
          <p:cNvPicPr preferRelativeResize="0"/>
          <p:nvPr/>
        </p:nvPicPr>
        <p:blipFill>
          <a:blip r:embed="rId1">
            <a:alphaModFix/>
          </a:blip>
          <a:srcRect/>
          <a:stretch>
            <a:fillRect/>
          </a:stretch>
        </p:blipFill>
        <p:spPr>
          <a:xfrm>
            <a:off x="0" y="0"/>
            <a:ext cx="9144000" cy="5143500"/>
          </a:xfrm>
          <a:prstGeom prst="rect">
            <a:avLst/>
          </a:prstGeom>
          <a:noFill/>
          <a:ln>
            <a:noFill/>
          </a:ln>
        </p:spPr>
      </p:pic>
      <p:pic>
        <p:nvPicPr>
          <p:cNvPr id="192" name="Google Shape;192;p32"/>
          <p:cNvPicPr preferRelativeResize="0"/>
          <p:nvPr/>
        </p:nvPicPr>
        <p:blipFill>
          <a:blip r:embed="rId2">
            <a:alphaModFix/>
          </a:blip>
          <a:srcRect/>
          <a:stretch>
            <a:fillRect/>
          </a:stretch>
        </p:blipFill>
        <p:spPr>
          <a:xfrm>
            <a:off x="1011012" y="1427332"/>
            <a:ext cx="7034824" cy="2501513"/>
          </a:xfrm>
          <a:prstGeom prst="rect">
            <a:avLst/>
          </a:prstGeom>
          <a:noFill/>
          <a:ln>
            <a:noFill/>
          </a:ln>
        </p:spPr>
      </p:pic>
      <p:sp>
        <p:nvSpPr>
          <p:cNvPr id="193" name="Google Shape;193;p32"/>
          <p:cNvSpPr/>
          <p:nvPr/>
        </p:nvSpPr>
        <p:spPr>
          <a:xfrm>
            <a:off x="4257825" y="1916075"/>
            <a:ext cx="2352600" cy="452700"/>
          </a:xfrm>
          <a:prstGeom prst="rect">
            <a:avLst/>
          </a:prstGeom>
          <a:noFill/>
          <a:ln>
            <a:noFill/>
          </a:ln>
        </p:spPr>
        <p:txBody>
          <a:bodyPr spcFirstLastPara="1" wrap="square" lIns="26775" tIns="26775" rIns="26775" bIns="26775" anchor="t">
            <a:noAutofit/>
          </a:bodyPr>
          <a:lstStyle/>
          <a:p>
            <a:pPr marL="0" marR="0" indent="0" algn="l" rtl="0">
              <a:lnSpc>
                <a:spcPct val="115000"/>
              </a:lnSpc>
              <a:spcBef>
                <a:spcPts val="0"/>
              </a:spcBef>
              <a:spcAft>
                <a:spcPts val="0"/>
              </a:spcAft>
              <a:buClr>
                <a:srgbClr val="000000"/>
              </a:buClr>
              <a:buSzPts val="2800"/>
              <a:buFont typeface="Arial"/>
              <a:buNone/>
            </a:pPr>
            <a:r>
              <a:rPr lang="en" sz="4600" b="1">
                <a:solidFill>
                  <a:schemeClr val="lt1"/>
                </a:solidFill>
                <a:latin typeface="Poppins"/>
                <a:ea typeface="Poppins"/>
                <a:cs typeface="Poppins"/>
                <a:sym typeface="Poppins"/>
              </a:rPr>
              <a:t>Thank you.</a:t>
            </a:r>
            <a:endParaRPr sz="4600" b="0" i="0" u="none" strike="noStrike" cap="none">
              <a:solidFill>
                <a:schemeClr val="lt1"/>
              </a:solidFill>
              <a:latin typeface="Arial"/>
              <a:ea typeface="Arial"/>
              <a:cs typeface="Arial"/>
              <a:sym typeface="Arial"/>
            </a:endParaRPr>
          </a:p>
        </p:txBody>
      </p:sp>
      <p:pic>
        <p:nvPicPr>
          <p:cNvPr id="194" name="Google Shape;194;p32"/>
          <p:cNvPicPr preferRelativeResize="0"/>
          <p:nvPr/>
        </p:nvPicPr>
        <p:blipFill>
          <a:blip r:embed="rId3">
            <a:alphaModFix/>
          </a:blip>
          <a:srcRect/>
          <a:stretch>
            <a:fillRect/>
          </a:stretch>
        </p:blipFill>
        <p:spPr>
          <a:xfrm>
            <a:off x="2319250" y="1916087"/>
            <a:ext cx="1300750" cy="1524001"/>
          </a:xfrm>
          <a:prstGeom prst="rect">
            <a:avLst/>
          </a:prstGeom>
          <a:noFill/>
          <a:ln>
            <a:noFill/>
          </a:ln>
        </p:spPr>
      </p:pic>
      <p:sp>
        <p:nvSpPr>
          <p:cNvPr id="195" name="Google Shape;195;p32"/>
          <p:cNvSpPr txBox="1"/>
          <p:nvPr/>
        </p:nvSpPr>
        <p:spPr>
          <a:xfrm>
            <a:off x="1905000" y="4221025"/>
            <a:ext cx="5303400" cy="369300"/>
          </a:xfrm>
          <a:prstGeom prst="rect">
            <a:avLst/>
          </a:prstGeom>
          <a:noFill/>
          <a:ln>
            <a:noFill/>
          </a:ln>
        </p:spPr>
        <p:txBody>
          <a:bodyPr spcFirstLastPara="1" wrap="square" lIns="91425" tIns="91425" rIns="91425" bIns="91425" anchor="t">
            <a:spAutoFit/>
          </a:bodyPr>
          <a:lstStyle/>
          <a:p>
            <a:pPr marL="0" marR="0" indent="0" algn="l" rtl="0">
              <a:lnSpc>
                <a:spcPct val="100000"/>
              </a:lnSpc>
              <a:spcBef>
                <a:spcPts val="0"/>
              </a:spcBef>
              <a:spcAft>
                <a:spcPts val="0"/>
              </a:spcAft>
              <a:buClr>
                <a:srgbClr val="000000"/>
              </a:buClr>
              <a:buSzPts val="1000"/>
              <a:buFont typeface="Arial"/>
              <a:buNone/>
            </a:pPr>
            <a:r>
              <a:rPr lang="en" sz="1200" b="1" i="0" u="none" strike="noStrike" cap="none">
                <a:solidFill>
                  <a:srgbClr val="000000"/>
                </a:solidFill>
                <a:latin typeface="Poppins"/>
                <a:ea typeface="Poppins"/>
                <a:cs typeface="Poppins"/>
                <a:sym typeface="Poppins"/>
              </a:rPr>
              <a:t>Aiinafrica.org I       </a:t>
            </a:r>
            <a:r>
              <a:rPr lang="en" sz="1200" b="1" i="0" u="sng" strike="noStrike" cap="none">
                <a:solidFill>
                  <a:srgbClr val="0000FF"/>
                </a:solidFill>
                <a:latin typeface="Poppins"/>
                <a:ea typeface="Poppins"/>
                <a:cs typeface="Poppins"/>
                <a:sym typeface="Poppins"/>
                <a:hlinkClick r:id="rId4"/>
              </a:rPr>
              <a:t>connect@aiinafrica.org</a:t>
            </a:r>
            <a:r>
              <a:rPr lang="en" sz="1200" b="1" i="0" u="none" strike="noStrike" cap="none">
                <a:solidFill>
                  <a:srgbClr val="000000"/>
                </a:solidFill>
                <a:latin typeface="Poppins"/>
                <a:ea typeface="Poppins"/>
                <a:cs typeface="Poppins"/>
                <a:sym typeface="Poppins"/>
              </a:rPr>
              <a:t> |        </a:t>
            </a:r>
            <a:r>
              <a:rPr lang="en" sz="1200" b="1">
                <a:latin typeface="Poppins"/>
                <a:ea typeface="Poppins"/>
                <a:cs typeface="Poppins"/>
                <a:sym typeface="Poppins"/>
              </a:rPr>
              <a:t>Lee@fliptin.com</a:t>
            </a:r>
            <a:endParaRPr sz="1200" b="1" i="0" u="none" strike="noStrike" cap="none">
              <a:solidFill>
                <a:srgbClr val="000000"/>
              </a:solidFill>
              <a:latin typeface="Poppins"/>
              <a:ea typeface="Poppins"/>
              <a:cs typeface="Poppins"/>
              <a:sym typeface="Poppins"/>
            </a:endParaRPr>
          </a:p>
        </p:txBody>
      </p:sp>
      <p:sp>
        <p:nvSpPr>
          <p:cNvPr id="196" name="Google Shape;196;p32"/>
          <p:cNvSpPr>
            <a:spLocks noGrp="1" noEditPoints="1"/>
          </p:cNvSpPr>
          <p:nvPr>
            <p:ph type="sldNum" idx="12"/>
          </p:nvPr>
        </p:nvSpPr>
        <p:spPr>
          <a:xfrm>
            <a:off x="4475930" y="4878958"/>
            <a:ext cx="185400" cy="191700"/>
          </a:xfrm>
          <a:prstGeom prst="rect">
            <a:avLst/>
          </a:prstGeom>
        </p:spPr>
        <p:txBody>
          <a:bodyPr spcFirstLastPara="1" wrap="square" lIns="26775" tIns="26775" rIns="26775" bIns="26775" anchor="t">
            <a:noAutofit/>
          </a:bodyPr>
          <a:lstStyle/>
          <a:p>
            <a:pPr marL="0" indent="0" algn="ctr" rtl="0">
              <a:spcBef>
                <a:spcPts val="0"/>
              </a:spcBef>
              <a:spcAft>
                <a:spcPts val="0"/>
              </a:spcAft>
              <a:buClr>
                <a:srgbClr val="000000"/>
              </a:buClr>
              <a:buSzPts val="900"/>
              <a:buFont typeface="Helvetica Neue Light"/>
              <a:buNone/>
            </a:pPr>
            <a:fld id="{00000000-1234-1234-1234-123412341234}" type="slidenum">
              <a:rPr lang="en"/>
              <a:t>15</a:t>
            </a:fld>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38"/>
        </a:solidFill>
      </p:bgPr>
    </p:bg>
    <p:spTree>
      <p:nvGrpSpPr>
        <p:cNvPr id="1" name=""/>
        <p:cNvGrpSpPr/>
        <p:nvPr/>
      </p:nvGrpSpPr>
      <p:grpSpPr>
        <a:xfrm>
          <a:off x="0" y="0"/>
          <a:ext cx="0" cy="0"/>
          <a:chOff x="0" y="0"/>
          <a:chExt cx="0" cy="0"/>
        </a:xfrm>
      </p:grpSpPr>
      <p:pic>
        <p:nvPicPr>
          <p:cNvPr id="81" name="Google Shape;81;p19"/>
          <p:cNvPicPr preferRelativeResize="0"/>
          <p:nvPr/>
        </p:nvPicPr>
        <p:blipFill>
          <a:blip r:embed="rId1">
            <a:alphaModFix/>
          </a:blip>
          <a:srcRect/>
          <a:stretch>
            <a:fillRect/>
          </a:stretch>
        </p:blipFill>
        <p:spPr>
          <a:xfrm>
            <a:off x="0" y="-76200"/>
            <a:ext cx="9144000" cy="5143500"/>
          </a:xfrm>
          <a:prstGeom prst="rect">
            <a:avLst/>
          </a:prstGeom>
          <a:noFill/>
          <a:ln>
            <a:noFill/>
          </a:ln>
        </p:spPr>
      </p:pic>
      <p:sp>
        <p:nvSpPr>
          <p:cNvPr id="82" name="Google Shape;82;p19"/>
          <p:cNvSpPr/>
          <p:nvPr/>
        </p:nvSpPr>
        <p:spPr>
          <a:xfrm>
            <a:off x="500300" y="453250"/>
            <a:ext cx="4431600" cy="3580200"/>
          </a:xfrm>
          <a:prstGeom prst="rect">
            <a:avLst/>
          </a:prstGeom>
          <a:noFill/>
          <a:ln>
            <a:noFill/>
          </a:ln>
        </p:spPr>
        <p:txBody>
          <a:bodyPr spcFirstLastPara="1" wrap="square" lIns="19050" tIns="19050" rIns="19050" bIns="19050" anchor="b">
            <a:noAutofit/>
          </a:bodyPr>
          <a:lstStyle/>
          <a:p>
            <a:pPr marL="0" marR="0" indent="0" algn="l" rtl="0">
              <a:lnSpc>
                <a:spcPct val="100000"/>
              </a:lnSpc>
              <a:spcBef>
                <a:spcPts val="0"/>
              </a:spcBef>
              <a:spcAft>
                <a:spcPts val="0"/>
              </a:spcAft>
              <a:buClr>
                <a:srgbClr val="FFFFFF"/>
              </a:buClr>
              <a:buSzPts val="7800"/>
              <a:buFont typeface="Arial"/>
              <a:buNone/>
            </a:pPr>
            <a:r>
              <a:rPr lang="en" sz="2900" b="1">
                <a:latin typeface="Poppins"/>
                <a:ea typeface="Poppins"/>
                <a:cs typeface="Poppins"/>
                <a:sym typeface="Poppins"/>
              </a:rPr>
              <a:t>We design  Interventions that bridge the gap in education and prepares people for 21st century jobs </a:t>
            </a:r>
            <a:endParaRPr sz="2900" b="1">
              <a:latin typeface="Poppins"/>
              <a:ea typeface="Poppins"/>
              <a:cs typeface="Poppins"/>
              <a:sym typeface="Poppins"/>
            </a:endParaRPr>
          </a:p>
          <a:p>
            <a:pPr marL="0" marR="0" indent="0" algn="l" rtl="0">
              <a:lnSpc>
                <a:spcPct val="100000"/>
              </a:lnSpc>
              <a:spcBef>
                <a:spcPts val="0"/>
              </a:spcBef>
              <a:spcAft>
                <a:spcPts val="0"/>
              </a:spcAft>
              <a:buClr>
                <a:srgbClr val="FFFFFF"/>
              </a:buClr>
              <a:buSzPts val="7800"/>
              <a:buFont typeface="Arial"/>
              <a:buNone/>
            </a:pPr>
            <a:endParaRPr sz="1900"/>
          </a:p>
        </p:txBody>
      </p:sp>
      <p:pic>
        <p:nvPicPr>
          <p:cNvPr id="83" name="Google Shape;83;p19"/>
          <p:cNvPicPr preferRelativeResize="0"/>
          <p:nvPr/>
        </p:nvPicPr>
        <p:blipFill>
          <a:blip r:embed="rId2">
            <a:alphaModFix/>
          </a:blip>
          <a:srcRect/>
          <a:stretch>
            <a:fillRect/>
          </a:stretch>
        </p:blipFill>
        <p:spPr>
          <a:xfrm>
            <a:off x="4779500" y="453262"/>
            <a:ext cx="3842575" cy="4084576"/>
          </a:xfrm>
          <a:prstGeom prst="rect">
            <a:avLst/>
          </a:prstGeom>
          <a:noFill/>
          <a:ln>
            <a:noFill/>
          </a:ln>
        </p:spPr>
      </p:pic>
      <p:pic>
        <p:nvPicPr>
          <p:cNvPr id="84" name="Google Shape;84;p19"/>
          <p:cNvPicPr preferRelativeResize="0"/>
          <p:nvPr/>
        </p:nvPicPr>
        <p:blipFill>
          <a:blip r:embed="rId3">
            <a:alphaModFix/>
          </a:blip>
          <a:srcRect l="27553" t="6630" r="26698" b="12213"/>
          <a:stretch/>
        </p:blipFill>
        <p:spPr>
          <a:xfrm>
            <a:off x="5476875" y="745275"/>
            <a:ext cx="2686049" cy="3178200"/>
          </a:xfrm>
          <a:prstGeom prst="rect">
            <a:avLst/>
          </a:prstGeom>
          <a:noFill/>
          <a:ln w="28575" cap="flat" cmpd="sng">
            <a:solidFill>
              <a:schemeClr val="dk1"/>
            </a:solidFill>
            <a:prstDash val="solid"/>
            <a:round/>
            <a:headEnd type="none" w="sm" len="sm"/>
            <a:tailEnd type="none" w="sm" len="sm"/>
          </a:ln>
        </p:spPr>
      </p:pic>
      <p:sp>
        <p:nvSpPr>
          <p:cNvPr id="85" name="Google Shape;85;p19"/>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2</a:t>
            </a:fld>
          </a:p>
        </p:txBody>
      </p:sp>
      <p:pic>
        <p:nvPicPr>
          <p:cNvPr id="86" name="Google Shape;86;p19"/>
          <p:cNvPicPr preferRelativeResize="0"/>
          <p:nvPr/>
        </p:nvPicPr>
        <p:blipFill>
          <a:blip r:embed="rId4">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91;p20"/>
          <p:cNvSpPr/>
          <p:nvPr/>
        </p:nvSpPr>
        <p:spPr>
          <a:xfrm>
            <a:off x="857600" y="1412025"/>
            <a:ext cx="6760500" cy="2753100"/>
          </a:xfrm>
          <a:prstGeom prst="rect">
            <a:avLst/>
          </a:prstGeom>
          <a:noFill/>
          <a:ln>
            <a:noFill/>
          </a:ln>
        </p:spPr>
        <p:txBody>
          <a:bodyPr spcFirstLastPara="1" wrap="square" lIns="19050" tIns="19050" rIns="19050" bIns="19050" anchor="b">
            <a:noAutofit/>
          </a:bodyPr>
          <a:lstStyle/>
          <a:p>
            <a:pPr marL="457200" indent="-349250" algn="l" rtl="0">
              <a:lnSpc>
                <a:spcPct val="115000"/>
              </a:lnSpc>
              <a:spcBef>
                <a:spcPts val="1200"/>
              </a:spcBef>
              <a:spcAft>
                <a:spcPts val="0"/>
              </a:spcAft>
              <a:buClr>
                <a:schemeClr val="dk1"/>
              </a:buClr>
              <a:buSzPts val="1900"/>
              <a:buFont typeface="Poppins Medium"/>
              <a:buAutoNum type="arabicPeriod"/>
            </a:pPr>
            <a:r>
              <a:rPr lang="en" sz="1900">
                <a:solidFill>
                  <a:schemeClr val="dk1"/>
                </a:solidFill>
                <a:highlight>
                  <a:schemeClr val="lt1"/>
                </a:highlight>
                <a:latin typeface="Poppins Medium"/>
                <a:ea typeface="Poppins Medium"/>
                <a:cs typeface="Poppins Medium"/>
                <a:sym typeface="Poppins Medium"/>
              </a:rPr>
              <a:t>Your biggest problem today</a:t>
            </a:r>
            <a:endParaRPr sz="1900">
              <a:solidFill>
                <a:schemeClr val="dk1"/>
              </a:solidFill>
              <a:highlight>
                <a:schemeClr val="lt1"/>
              </a:highlight>
              <a:latin typeface="Poppins Medium"/>
              <a:ea typeface="Poppins Medium"/>
              <a:cs typeface="Poppins Medium"/>
              <a:sym typeface="Poppins Medium"/>
            </a:endParaRPr>
          </a:p>
          <a:p>
            <a:pPr marL="457200" indent="-349250" algn="l" rtl="0">
              <a:lnSpc>
                <a:spcPct val="115000"/>
              </a:lnSpc>
              <a:spcBef>
                <a:spcPts val="0"/>
              </a:spcBef>
              <a:spcAft>
                <a:spcPts val="0"/>
              </a:spcAft>
              <a:buClr>
                <a:schemeClr val="dk1"/>
              </a:buClr>
              <a:buSzPts val="1900"/>
              <a:buFont typeface="Poppins Medium"/>
              <a:buAutoNum type="arabicPeriod"/>
            </a:pPr>
            <a:r>
              <a:rPr lang="en" sz="1900">
                <a:solidFill>
                  <a:schemeClr val="dk1"/>
                </a:solidFill>
                <a:highlight>
                  <a:schemeClr val="lt1"/>
                </a:highlight>
                <a:latin typeface="Poppins Medium"/>
                <a:ea typeface="Poppins Medium"/>
                <a:cs typeface="Poppins Medium"/>
                <a:sym typeface="Poppins Medium"/>
              </a:rPr>
              <a:t>If you were to project yourself in 5 years time, what’s your vision for your company?</a:t>
            </a:r>
            <a:endParaRPr sz="1900">
              <a:solidFill>
                <a:schemeClr val="dk1"/>
              </a:solidFill>
              <a:highlight>
                <a:schemeClr val="lt1"/>
              </a:highlight>
              <a:latin typeface="Poppins Medium"/>
              <a:ea typeface="Poppins Medium"/>
              <a:cs typeface="Poppins Medium"/>
              <a:sym typeface="Poppins Medium"/>
            </a:endParaRPr>
          </a:p>
          <a:p>
            <a:pPr marL="457200" indent="0" algn="l" rtl="0">
              <a:lnSpc>
                <a:spcPct val="115000"/>
              </a:lnSpc>
              <a:spcBef>
                <a:spcPts val="1200"/>
              </a:spcBef>
              <a:spcAft>
                <a:spcPts val="0"/>
              </a:spcAft>
              <a:buNone/>
            </a:pPr>
            <a:endParaRPr sz="200">
              <a:solidFill>
                <a:schemeClr val="dk1"/>
              </a:solidFill>
              <a:highlight>
                <a:schemeClr val="lt1"/>
              </a:highlight>
              <a:latin typeface="Calibri"/>
              <a:ea typeface="Calibri"/>
              <a:cs typeface="Calibri"/>
              <a:sym typeface="Calibri"/>
            </a:endParaRPr>
          </a:p>
          <a:p>
            <a:pPr marL="0" marR="0" indent="0" algn="l" rtl="0">
              <a:lnSpc>
                <a:spcPct val="100000"/>
              </a:lnSpc>
              <a:spcBef>
                <a:spcPts val="1200"/>
              </a:spcBef>
              <a:spcAft>
                <a:spcPts val="0"/>
              </a:spcAft>
              <a:buClr>
                <a:srgbClr val="FFFFFF"/>
              </a:buClr>
              <a:buSzPts val="7800"/>
              <a:buFont typeface="Arial"/>
              <a:buNone/>
            </a:pPr>
            <a:endParaRPr sz="2900" b="1">
              <a:latin typeface="Poppins"/>
              <a:ea typeface="Poppins"/>
              <a:cs typeface="Poppins"/>
              <a:sym typeface="Poppins"/>
            </a:endParaRPr>
          </a:p>
          <a:p>
            <a:pPr marL="0" marR="0" indent="0" algn="l" rtl="0">
              <a:lnSpc>
                <a:spcPct val="100000"/>
              </a:lnSpc>
              <a:spcBef>
                <a:spcPts val="0"/>
              </a:spcBef>
              <a:spcAft>
                <a:spcPts val="0"/>
              </a:spcAft>
              <a:buClr>
                <a:srgbClr val="FFFFFF"/>
              </a:buClr>
              <a:buSzPts val="7800"/>
              <a:buFont typeface="Arial"/>
              <a:buNone/>
            </a:pPr>
            <a:endParaRPr sz="1900"/>
          </a:p>
        </p:txBody>
      </p:sp>
      <p:sp>
        <p:nvSpPr>
          <p:cNvPr id="92" name="Google Shape;92;p20"/>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YOUR BUSINESS</a:t>
            </a:r>
            <a:endParaRPr sz="4000">
              <a:latin typeface="Poppins SemiBold"/>
              <a:ea typeface="Poppins SemiBold"/>
              <a:cs typeface="Poppins SemiBold"/>
              <a:sym typeface="Poppins SemiBold"/>
            </a:endParaRPr>
          </a:p>
        </p:txBody>
      </p:sp>
      <p:sp>
        <p:nvSpPr>
          <p:cNvPr id="93" name="Google Shape;93;p20"/>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3</a:t>
            </a:fld>
          </a:p>
        </p:txBody>
      </p:sp>
      <p:pic>
        <p:nvPicPr>
          <p:cNvPr id="94" name="Google Shape;94;p20"/>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Google Shape;99;p21"/>
          <p:cNvPicPr preferRelativeResize="0"/>
          <p:nvPr/>
        </p:nvPicPr>
        <p:blipFill>
          <a:blip r:embed="rId1">
            <a:alphaModFix/>
          </a:blip>
          <a:srcRect/>
          <a:stretch>
            <a:fillRect/>
          </a:stretch>
        </p:blipFill>
        <p:spPr>
          <a:xfrm>
            <a:off x="1379350" y="199538"/>
            <a:ext cx="5328500" cy="4375126"/>
          </a:xfrm>
          <a:prstGeom prst="rect">
            <a:avLst/>
          </a:prstGeom>
          <a:noFill/>
          <a:ln>
            <a:noFill/>
          </a:ln>
        </p:spPr>
      </p:pic>
      <p:sp>
        <p:nvSpPr>
          <p:cNvPr id="100" name="Google Shape;100;p21"/>
          <p:cNvSpPr txBox="1"/>
          <p:nvPr/>
        </p:nvSpPr>
        <p:spPr>
          <a:xfrm>
            <a:off x="1379350" y="4574663"/>
            <a:ext cx="6215400" cy="369300"/>
          </a:xfrm>
          <a:prstGeom prst="rect">
            <a:avLst/>
          </a:prstGeom>
          <a:noFill/>
          <a:ln>
            <a:noFill/>
          </a:ln>
        </p:spPr>
        <p:txBody>
          <a:bodyPr spcFirstLastPara="1" wrap="square" lIns="91425" tIns="91425" rIns="91425" bIns="91425" anchor="t">
            <a:spAutoFit/>
          </a:bodyPr>
          <a:lstStyle/>
          <a:p>
            <a:pPr marL="0" indent="0" algn="l" rtl="0">
              <a:spcBef>
                <a:spcPts val="0"/>
              </a:spcBef>
              <a:spcAft>
                <a:spcPts val="0"/>
              </a:spcAft>
              <a:buNone/>
            </a:pPr>
            <a:r>
              <a:rPr lang="en" sz="600"/>
              <a:t>infoQuest </a:t>
            </a:r>
            <a:endParaRPr sz="600"/>
          </a:p>
          <a:p>
            <a:pPr marL="0" indent="0" algn="l" rtl="0">
              <a:spcBef>
                <a:spcPts val="0"/>
              </a:spcBef>
              <a:spcAft>
                <a:spcPts val="0"/>
              </a:spcAft>
              <a:buNone/>
            </a:pPr>
            <a:r>
              <a:rPr lang="en" sz="600"/>
              <a:t>https://businesstech.co.za/news/business/758653/the-biggest-problem-for-small-businesses-in-south-africa-and-its-not-load-shedding/</a:t>
            </a:r>
            <a:endParaRPr sz="600"/>
          </a:p>
        </p:txBody>
      </p:sp>
      <p:sp>
        <p:nvSpPr>
          <p:cNvPr id="101" name="Google Shape;101;p21"/>
          <p:cNvSpPr>
            <a:spLocks noGrp="1" noEditPoints="1"/>
          </p:cNvSpPr>
          <p:nvPr>
            <p:ph type="sldNum" idx="12"/>
          </p:nvPr>
        </p:nvSpPr>
        <p:spPr>
          <a:xfrm>
            <a:off x="4475930" y="4878958"/>
            <a:ext cx="185400" cy="191700"/>
          </a:xfrm>
          <a:prstGeom prst="rect">
            <a:avLst/>
          </a:prstGeom>
        </p:spPr>
        <p:txBody>
          <a:bodyPr spcFirstLastPara="1" wrap="square" lIns="26775" tIns="26775" rIns="26775" bIns="26775" anchor="t">
            <a:noAutofit/>
          </a:bodyPr>
          <a:lstStyle/>
          <a:p>
            <a:pPr marL="0" indent="0" algn="ctr" rtl="0">
              <a:spcBef>
                <a:spcPts val="0"/>
              </a:spcBef>
              <a:spcAft>
                <a:spcPts val="0"/>
              </a:spcAft>
              <a:buClr>
                <a:srgbClr val="000000"/>
              </a:buClr>
              <a:buSzPts val="900"/>
              <a:buFont typeface="Helvetica Neue Light"/>
              <a:buNone/>
            </a:pPr>
            <a:fld id="{00000000-1234-1234-1234-123412341234}" type="slidenum">
              <a:rPr lang="en"/>
              <a:t>4</a:t>
            </a:fl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Google Shape;106;p22"/>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CUSTOMER SERVICE</a:t>
            </a:r>
            <a:endParaRPr sz="4000">
              <a:latin typeface="Poppins SemiBold"/>
              <a:ea typeface="Poppins SemiBold"/>
              <a:cs typeface="Poppins SemiBold"/>
              <a:sym typeface="Poppins SemiBold"/>
            </a:endParaRPr>
          </a:p>
        </p:txBody>
      </p:sp>
      <p:sp>
        <p:nvSpPr>
          <p:cNvPr id="107" name="Google Shape;107;p22"/>
          <p:cNvSpPr/>
          <p:nvPr/>
        </p:nvSpPr>
        <p:spPr>
          <a:xfrm>
            <a:off x="970625" y="1541750"/>
            <a:ext cx="7004700" cy="3091500"/>
          </a:xfrm>
          <a:prstGeom prst="rect">
            <a:avLst/>
          </a:prstGeom>
          <a:noFill/>
          <a:ln>
            <a:noFill/>
          </a:ln>
        </p:spPr>
        <p:txBody>
          <a:bodyPr spcFirstLastPara="1" wrap="square" lIns="19050" tIns="19050" rIns="19050" bIns="19050" anchor="t">
            <a:noAutofit/>
          </a:bodyPr>
          <a:lstStyle/>
          <a:p>
            <a:pPr marL="0" indent="0" algn="l" rtl="0">
              <a:lnSpc>
                <a:spcPct val="115000"/>
              </a:lnSpc>
              <a:spcBef>
                <a:spcPts val="1200"/>
              </a:spcBef>
              <a:spcAft>
                <a:spcPts val="0"/>
              </a:spcAft>
              <a:buClr>
                <a:schemeClr val="dk1"/>
              </a:buClr>
              <a:buSzPts val="1100"/>
              <a:buFont typeface="Arial"/>
              <a:buNone/>
            </a:pPr>
            <a:r>
              <a:rPr lang="en" b="1">
                <a:solidFill>
                  <a:schemeClr val="dk1"/>
                </a:solidFill>
                <a:highlight>
                  <a:schemeClr val="lt1"/>
                </a:highlight>
                <a:latin typeface="Calibri"/>
                <a:ea typeface="Calibri"/>
                <a:cs typeface="Calibri"/>
                <a:sym typeface="Calibri"/>
              </a:rPr>
              <a:t>Example</a:t>
            </a:r>
            <a:r>
              <a:rPr lang="en">
                <a:solidFill>
                  <a:schemeClr val="dk1"/>
                </a:solidFill>
                <a:highlight>
                  <a:schemeClr val="lt1"/>
                </a:highlight>
                <a:latin typeface="Calibri"/>
                <a:ea typeface="Calibri"/>
                <a:cs typeface="Calibri"/>
                <a:sym typeface="Calibri"/>
              </a:rPr>
              <a:t>: A small e-commerce store can implement a chatbot on its website to assist customers with order tracking, product information, and returns. This not only improves customer satisfaction but also frees up human agents to tackle more complex issues</a:t>
            </a:r>
            <a:endParaRPr sz="1500">
              <a:solidFill>
                <a:schemeClr val="dk1"/>
              </a:solidFill>
              <a:highlight>
                <a:schemeClr val="lt1"/>
              </a:highlight>
              <a:latin typeface="Calibri"/>
              <a:ea typeface="Calibri"/>
              <a:cs typeface="Calibri"/>
              <a:sym typeface="Calibri"/>
            </a:endParaRPr>
          </a:p>
          <a:p>
            <a:pPr marL="0" indent="0" algn="l" rtl="0">
              <a:lnSpc>
                <a:spcPct val="115000"/>
              </a:lnSpc>
              <a:spcBef>
                <a:spcPts val="1200"/>
              </a:spcBef>
              <a:spcAft>
                <a:spcPts val="0"/>
              </a:spcAft>
              <a:buClr>
                <a:schemeClr val="dk1"/>
              </a:buClr>
              <a:buSzPts val="1100"/>
              <a:buFont typeface="Arial"/>
              <a:buNone/>
            </a:pPr>
            <a:r>
              <a:rPr lang="en" b="1">
                <a:solidFill>
                  <a:schemeClr val="dk1"/>
                </a:solidFill>
                <a:highlight>
                  <a:schemeClr val="lt1"/>
                </a:highlight>
                <a:latin typeface="Calibri"/>
                <a:ea typeface="Calibri"/>
                <a:cs typeface="Calibri"/>
                <a:sym typeface="Calibri"/>
              </a:rPr>
              <a:t>Tools:</a:t>
            </a:r>
            <a:endParaRPr b="1">
              <a:solidFill>
                <a:schemeClr val="dk1"/>
              </a:solidFill>
              <a:highlight>
                <a:schemeClr val="lt1"/>
              </a:highlight>
              <a:latin typeface="Calibri"/>
              <a:ea typeface="Calibri"/>
              <a:cs typeface="Calibri"/>
              <a:sym typeface="Calibri"/>
            </a:endParaRPr>
          </a:p>
          <a:p>
            <a:pPr marL="457200" indent="-317500" algn="l" rtl="0">
              <a:lnSpc>
                <a:spcPct val="115000"/>
              </a:lnSpc>
              <a:spcBef>
                <a:spcPts val="120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Zendesk</a:t>
            </a:r>
            <a:r>
              <a:rPr lang="en">
                <a:solidFill>
                  <a:schemeClr val="dk1"/>
                </a:solidFill>
                <a:highlight>
                  <a:schemeClr val="lt1"/>
                </a:highlight>
                <a:latin typeface="Calibri"/>
                <a:ea typeface="Calibri"/>
                <a:cs typeface="Calibri"/>
                <a:sym typeface="Calibri"/>
              </a:rPr>
              <a:t>: An AI-powered customer service platform that offers chatbots and automated ticketing systems to streamline customer support.</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LivePerson</a:t>
            </a:r>
            <a:r>
              <a:rPr lang="en">
                <a:solidFill>
                  <a:schemeClr val="dk1"/>
                </a:solidFill>
                <a:highlight>
                  <a:schemeClr val="lt1"/>
                </a:highlight>
                <a:latin typeface="Calibri"/>
                <a:ea typeface="Calibri"/>
                <a:cs typeface="Calibri"/>
                <a:sym typeface="Calibri"/>
              </a:rPr>
              <a:t>: Provides conversational AI solutions that help businesses engage with customers through messaging platforms.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Intercom</a:t>
            </a:r>
            <a:r>
              <a:rPr lang="en">
                <a:solidFill>
                  <a:schemeClr val="dk1"/>
                </a:solidFill>
                <a:highlight>
                  <a:schemeClr val="lt1"/>
                </a:highlight>
                <a:latin typeface="Calibri"/>
                <a:ea typeface="Calibri"/>
                <a:cs typeface="Calibri"/>
                <a:sym typeface="Calibri"/>
              </a:rPr>
              <a:t>: An AI-driven customer messaging platform that offers automated responses and personalized communication.</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ChatGPT</a:t>
            </a:r>
            <a:r>
              <a:rPr lang="en">
                <a:solidFill>
                  <a:schemeClr val="dk1"/>
                </a:solidFill>
                <a:highlight>
                  <a:schemeClr val="lt1"/>
                </a:highlight>
                <a:latin typeface="Calibri"/>
                <a:ea typeface="Calibri"/>
                <a:cs typeface="Calibri"/>
                <a:sym typeface="Calibri"/>
              </a:rPr>
              <a:t>: an AI language model designed to understand and generate human-like text. It's great for customer support, providing a conversational interface for answering FAQs or addressing customer queries.</a:t>
            </a:r>
            <a:endParaRPr>
              <a:solidFill>
                <a:schemeClr val="dk1"/>
              </a:solidFill>
              <a:highlight>
                <a:schemeClr val="lt1"/>
              </a:highlight>
              <a:latin typeface="Calibri"/>
              <a:ea typeface="Calibri"/>
              <a:cs typeface="Calibri"/>
              <a:sym typeface="Calibri"/>
            </a:endParaRPr>
          </a:p>
        </p:txBody>
      </p:sp>
      <p:sp>
        <p:nvSpPr>
          <p:cNvPr id="108" name="Google Shape;108;p22"/>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5</a:t>
            </a:fld>
          </a:p>
        </p:txBody>
      </p:sp>
      <p:pic>
        <p:nvPicPr>
          <p:cNvPr id="109" name="Google Shape;109;p22"/>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Google Shape;114;p23"/>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MARKETING STRATEGIES</a:t>
            </a:r>
            <a:endParaRPr sz="4000">
              <a:latin typeface="Poppins SemiBold"/>
              <a:ea typeface="Poppins SemiBold"/>
              <a:cs typeface="Poppins SemiBold"/>
              <a:sym typeface="Poppins SemiBold"/>
            </a:endParaRPr>
          </a:p>
        </p:txBody>
      </p:sp>
      <p:sp>
        <p:nvSpPr>
          <p:cNvPr id="115" name="Google Shape;115;p23"/>
          <p:cNvSpPr/>
          <p:nvPr/>
        </p:nvSpPr>
        <p:spPr>
          <a:xfrm>
            <a:off x="970625" y="1541750"/>
            <a:ext cx="7004700" cy="3091500"/>
          </a:xfrm>
          <a:prstGeom prst="rect">
            <a:avLst/>
          </a:prstGeom>
          <a:noFill/>
          <a:ln>
            <a:noFill/>
          </a:ln>
        </p:spPr>
        <p:txBody>
          <a:bodyPr spcFirstLastPara="1" wrap="square" lIns="19050" tIns="19050" rIns="19050" bIns="19050" anchor="t">
            <a:noAutofit/>
          </a:bodyPr>
          <a:lstStyle/>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Example</a:t>
            </a:r>
            <a:r>
              <a:rPr lang="en">
                <a:solidFill>
                  <a:schemeClr val="dk1"/>
                </a:solidFill>
                <a:highlight>
                  <a:schemeClr val="lt1"/>
                </a:highlight>
                <a:latin typeface="Calibri"/>
                <a:ea typeface="Calibri"/>
                <a:cs typeface="Calibri"/>
                <a:sym typeface="Calibri"/>
              </a:rPr>
              <a:t>: An AI-driven email marketing platform can segment a customer base based on behavior and preferences, sending tailored promotions that increase engagement and conversion rates.</a:t>
            </a:r>
            <a:endParaRPr>
              <a:solidFill>
                <a:schemeClr val="dk1"/>
              </a:solidFill>
              <a:highlight>
                <a:schemeClr val="lt1"/>
              </a:highlight>
              <a:latin typeface="Calibri"/>
              <a:ea typeface="Calibri"/>
              <a:cs typeface="Calibri"/>
              <a:sym typeface="Calibri"/>
            </a:endParaRPr>
          </a:p>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Tools:</a:t>
            </a:r>
            <a:endParaRPr b="1">
              <a:solidFill>
                <a:schemeClr val="dk1"/>
              </a:solidFill>
              <a:highlight>
                <a:schemeClr val="lt1"/>
              </a:highlight>
              <a:latin typeface="Calibri"/>
              <a:ea typeface="Calibri"/>
              <a:cs typeface="Calibri"/>
              <a:sym typeface="Calibri"/>
            </a:endParaRPr>
          </a:p>
          <a:p>
            <a:pPr marL="457200" indent="-317500" algn="l" rtl="0">
              <a:lnSpc>
                <a:spcPct val="115000"/>
              </a:lnSpc>
              <a:spcBef>
                <a:spcPts val="120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HubSpot</a:t>
            </a:r>
            <a:r>
              <a:rPr lang="en">
                <a:solidFill>
                  <a:schemeClr val="dk1"/>
                </a:solidFill>
                <a:highlight>
                  <a:schemeClr val="lt1"/>
                </a:highlight>
                <a:latin typeface="Calibri"/>
                <a:ea typeface="Calibri"/>
                <a:cs typeface="Calibri"/>
                <a:sym typeface="Calibri"/>
              </a:rPr>
              <a:t>: An inbound marketing and sales platform with AI capabilities for customer segmentation, lead scoring, and personalized email campaigns.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Mailchimp</a:t>
            </a:r>
            <a:r>
              <a:rPr lang="en">
                <a:solidFill>
                  <a:schemeClr val="dk1"/>
                </a:solidFill>
                <a:highlight>
                  <a:schemeClr val="lt1"/>
                </a:highlight>
                <a:latin typeface="Calibri"/>
                <a:ea typeface="Calibri"/>
                <a:cs typeface="Calibri"/>
                <a:sym typeface="Calibri"/>
              </a:rPr>
              <a:t>: Offers AI-driven insights to optimize email marketing campaigns, including predictive analytics for customer behavior.</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Hootsuite Insights</a:t>
            </a:r>
            <a:r>
              <a:rPr lang="en">
                <a:solidFill>
                  <a:schemeClr val="dk1"/>
                </a:solidFill>
                <a:highlight>
                  <a:schemeClr val="lt1"/>
                </a:highlight>
                <a:latin typeface="Calibri"/>
                <a:ea typeface="Calibri"/>
                <a:cs typeface="Calibri"/>
                <a:sym typeface="Calibri"/>
              </a:rPr>
              <a:t>: Uses AI to analyze social media trends and customer sentiment, helping businesses tailor their social media strategies.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a:solidFill>
                  <a:schemeClr val="dk1"/>
                </a:solidFill>
                <a:highlight>
                  <a:schemeClr val="lt1"/>
                </a:highlight>
                <a:latin typeface="Calibri"/>
                <a:ea typeface="Calibri"/>
                <a:cs typeface="Calibri"/>
                <a:sym typeface="Calibri"/>
              </a:rPr>
              <a:t>ChatGPT, Google Bard, </a:t>
            </a:r>
            <a:endParaRPr>
              <a:solidFill>
                <a:schemeClr val="dk1"/>
              </a:solidFill>
              <a:highlight>
                <a:schemeClr val="lt1"/>
              </a:highlight>
              <a:latin typeface="Calibri"/>
              <a:ea typeface="Calibri"/>
              <a:cs typeface="Calibri"/>
              <a:sym typeface="Calibri"/>
            </a:endParaRPr>
          </a:p>
          <a:p>
            <a:pPr marL="0" indent="0" algn="l" rtl="0">
              <a:lnSpc>
                <a:spcPct val="115000"/>
              </a:lnSpc>
              <a:spcBef>
                <a:spcPts val="1200"/>
              </a:spcBef>
              <a:spcAft>
                <a:spcPts val="1200"/>
              </a:spcAft>
              <a:buNone/>
            </a:pPr>
            <a:endParaRPr b="1">
              <a:solidFill>
                <a:schemeClr val="dk1"/>
              </a:solidFill>
              <a:highlight>
                <a:schemeClr val="lt1"/>
              </a:highlight>
              <a:latin typeface="Calibri"/>
              <a:ea typeface="Calibri"/>
              <a:cs typeface="Calibri"/>
              <a:sym typeface="Calibri"/>
            </a:endParaRPr>
          </a:p>
        </p:txBody>
      </p:sp>
      <p:sp>
        <p:nvSpPr>
          <p:cNvPr id="116" name="Google Shape;116;p23"/>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6</a:t>
            </a:fld>
          </a:p>
        </p:txBody>
      </p:sp>
      <p:pic>
        <p:nvPicPr>
          <p:cNvPr id="117" name="Google Shape;117;p23"/>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gle Shape;122;p24"/>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GENERATIVE AI</a:t>
            </a:r>
            <a:endParaRPr sz="4000">
              <a:latin typeface="Poppins SemiBold"/>
              <a:ea typeface="Poppins SemiBold"/>
              <a:cs typeface="Poppins SemiBold"/>
              <a:sym typeface="Poppins SemiBold"/>
            </a:endParaRPr>
          </a:p>
        </p:txBody>
      </p:sp>
      <p:sp>
        <p:nvSpPr>
          <p:cNvPr id="123" name="Google Shape;123;p24"/>
          <p:cNvSpPr/>
          <p:nvPr/>
        </p:nvSpPr>
        <p:spPr>
          <a:xfrm>
            <a:off x="4337950" y="2197375"/>
            <a:ext cx="4444500" cy="2498700"/>
          </a:xfrm>
          <a:prstGeom prst="rect">
            <a:avLst/>
          </a:prstGeom>
          <a:noFill/>
          <a:ln>
            <a:noFill/>
          </a:ln>
        </p:spPr>
        <p:txBody>
          <a:bodyPr spcFirstLastPara="1" wrap="square" lIns="19050" tIns="19050" rIns="19050" bIns="19050" anchor="t">
            <a:noAutofit/>
          </a:bodyPr>
          <a:lstStyle/>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Content creation (marketing , comms, templates, documents)</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Design and art</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Software development  (code snippets)</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Language translation</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Finance </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Gaming </a:t>
            </a:r>
            <a:endParaRPr>
              <a:solidFill>
                <a:srgbClr val="2E364E"/>
              </a:solidFill>
              <a:highlight>
                <a:schemeClr val="lt1"/>
              </a:highlight>
              <a:latin typeface="Calibri"/>
              <a:ea typeface="Calibri"/>
              <a:cs typeface="Calibri"/>
              <a:sym typeface="Calibri"/>
            </a:endParaRPr>
          </a:p>
          <a:p>
            <a:pPr marL="457200" indent="-317500" algn="l" rtl="0">
              <a:lnSpc>
                <a:spcPct val="138461"/>
              </a:lnSpc>
              <a:spcBef>
                <a:spcPts val="0"/>
              </a:spcBef>
              <a:spcAft>
                <a:spcPts val="0"/>
              </a:spcAft>
              <a:buClr>
                <a:srgbClr val="2E364E"/>
              </a:buClr>
              <a:buSzPts val="1400"/>
              <a:buFont typeface="Calibri"/>
              <a:buChar char="●"/>
            </a:pPr>
            <a:r>
              <a:rPr lang="en">
                <a:solidFill>
                  <a:srgbClr val="2E364E"/>
                </a:solidFill>
                <a:highlight>
                  <a:schemeClr val="lt1"/>
                </a:highlight>
                <a:latin typeface="Calibri"/>
                <a:ea typeface="Calibri"/>
                <a:cs typeface="Calibri"/>
                <a:sym typeface="Calibri"/>
              </a:rPr>
              <a:t>Healthcare </a:t>
            </a:r>
            <a:endParaRPr>
              <a:solidFill>
                <a:srgbClr val="2E364E"/>
              </a:solidFill>
              <a:highlight>
                <a:schemeClr val="lt1"/>
              </a:highlight>
              <a:latin typeface="Calibri"/>
              <a:ea typeface="Calibri"/>
              <a:cs typeface="Calibri"/>
              <a:sym typeface="Calibri"/>
            </a:endParaRPr>
          </a:p>
          <a:p>
            <a:pPr marL="0" indent="0" algn="l" rtl="0">
              <a:spcBef>
                <a:spcPts val="1500"/>
              </a:spcBef>
              <a:spcAft>
                <a:spcPts val="0"/>
              </a:spcAft>
              <a:buNone/>
            </a:pPr>
            <a:endParaRPr sz="1200">
              <a:solidFill>
                <a:srgbClr val="FF0000"/>
              </a:solidFill>
              <a:highlight>
                <a:schemeClr val="lt1"/>
              </a:highlight>
              <a:latin typeface="Calibri"/>
              <a:ea typeface="Calibri"/>
              <a:cs typeface="Calibri"/>
              <a:sym typeface="Calibri"/>
            </a:endParaRPr>
          </a:p>
          <a:p>
            <a:pPr marL="0" indent="0" algn="l" rtl="0">
              <a:spcBef>
                <a:spcPts val="0"/>
              </a:spcBef>
              <a:spcAft>
                <a:spcPts val="0"/>
              </a:spcAft>
              <a:buNone/>
            </a:pPr>
            <a:endParaRPr sz="1200">
              <a:solidFill>
                <a:srgbClr val="FF0000"/>
              </a:solidFill>
              <a:highlight>
                <a:schemeClr val="lt1"/>
              </a:highlight>
              <a:latin typeface="Calibri"/>
              <a:ea typeface="Calibri"/>
              <a:cs typeface="Calibri"/>
              <a:sym typeface="Calibri"/>
            </a:endParaRPr>
          </a:p>
          <a:p>
            <a:pPr marL="0" indent="0" algn="l" rtl="0">
              <a:lnSpc>
                <a:spcPct val="138461"/>
              </a:lnSpc>
              <a:spcBef>
                <a:spcPts val="0"/>
              </a:spcBef>
              <a:spcAft>
                <a:spcPts val="0"/>
              </a:spcAft>
              <a:buNone/>
            </a:pPr>
            <a:br>
              <a:rPr lang="en" sz="1300">
                <a:solidFill>
                  <a:srgbClr val="2E364E"/>
                </a:solidFill>
                <a:highlight>
                  <a:schemeClr val="lt1"/>
                </a:highlight>
                <a:latin typeface="Calibri"/>
                <a:ea typeface="Calibri"/>
                <a:cs typeface="Calibri"/>
                <a:sym typeface="Calibri"/>
              </a:rPr>
            </a:br>
            <a:endParaRPr sz="1300">
              <a:solidFill>
                <a:srgbClr val="2E364E"/>
              </a:solidFill>
              <a:highlight>
                <a:schemeClr val="lt1"/>
              </a:highlight>
              <a:latin typeface="Calibri"/>
              <a:ea typeface="Calibri"/>
              <a:cs typeface="Calibri"/>
              <a:sym typeface="Calibri"/>
            </a:endParaRPr>
          </a:p>
          <a:p>
            <a:pPr marL="0" indent="0" algn="l" rtl="0">
              <a:lnSpc>
                <a:spcPct val="138461"/>
              </a:lnSpc>
              <a:spcBef>
                <a:spcPts val="1500"/>
              </a:spcBef>
              <a:spcAft>
                <a:spcPts val="0"/>
              </a:spcAft>
              <a:buNone/>
            </a:pPr>
            <a:endParaRPr sz="1300">
              <a:solidFill>
                <a:srgbClr val="2E364E"/>
              </a:solidFill>
              <a:highlight>
                <a:schemeClr val="lt1"/>
              </a:highlight>
              <a:latin typeface="Calibri"/>
              <a:ea typeface="Calibri"/>
              <a:cs typeface="Calibri"/>
              <a:sym typeface="Calibri"/>
            </a:endParaRPr>
          </a:p>
          <a:p>
            <a:pPr marL="0" indent="0" algn="l" rtl="0">
              <a:lnSpc>
                <a:spcPct val="115000"/>
              </a:lnSpc>
              <a:spcBef>
                <a:spcPts val="1500"/>
              </a:spcBef>
              <a:spcAft>
                <a:spcPts val="1200"/>
              </a:spcAft>
              <a:buNone/>
            </a:pPr>
            <a:endParaRPr b="1">
              <a:solidFill>
                <a:schemeClr val="dk1"/>
              </a:solidFill>
              <a:highlight>
                <a:schemeClr val="lt1"/>
              </a:highlight>
              <a:latin typeface="Calibri"/>
              <a:ea typeface="Calibri"/>
              <a:cs typeface="Calibri"/>
              <a:sym typeface="Calibri"/>
            </a:endParaRPr>
          </a:p>
        </p:txBody>
      </p:sp>
      <p:pic>
        <p:nvPicPr>
          <p:cNvPr id="124" name="Google Shape;124;p24"/>
          <p:cNvPicPr preferRelativeResize="0"/>
          <p:nvPr/>
        </p:nvPicPr>
        <p:blipFill>
          <a:blip r:embed="rId1">
            <a:alphaModFix/>
          </a:blip>
          <a:srcRect/>
          <a:stretch>
            <a:fillRect/>
          </a:stretch>
        </p:blipFill>
        <p:spPr>
          <a:xfrm>
            <a:off x="955400" y="2215302"/>
            <a:ext cx="3209148" cy="2462849"/>
          </a:xfrm>
          <a:prstGeom prst="rect">
            <a:avLst/>
          </a:prstGeom>
          <a:noFill/>
          <a:ln>
            <a:noFill/>
          </a:ln>
        </p:spPr>
      </p:pic>
      <p:sp>
        <p:nvSpPr>
          <p:cNvPr id="125" name="Google Shape;125;p24"/>
          <p:cNvSpPr txBox="1"/>
          <p:nvPr/>
        </p:nvSpPr>
        <p:spPr>
          <a:xfrm>
            <a:off x="729750" y="1179775"/>
            <a:ext cx="7684500" cy="996900"/>
          </a:xfrm>
          <a:prstGeom prst="rect">
            <a:avLst/>
          </a:prstGeom>
          <a:noFill/>
          <a:ln>
            <a:noFill/>
          </a:ln>
        </p:spPr>
        <p:txBody>
          <a:bodyPr spcFirstLastPara="1" wrap="square" lIns="91425" tIns="91425" rIns="91425" bIns="91425" anchor="t">
            <a:spAutoFit/>
          </a:bodyPr>
          <a:lstStyle/>
          <a:p>
            <a:pPr marL="0" indent="0" algn="l" rtl="0">
              <a:lnSpc>
                <a:spcPct val="138461"/>
              </a:lnSpc>
              <a:spcBef>
                <a:spcPts val="0"/>
              </a:spcBef>
              <a:spcAft>
                <a:spcPts val="1500"/>
              </a:spcAft>
              <a:buNone/>
            </a:pPr>
            <a:r>
              <a:rPr lang="en">
                <a:solidFill>
                  <a:schemeClr val="dk1"/>
                </a:solidFill>
                <a:highlight>
                  <a:schemeClr val="lt1"/>
                </a:highlight>
                <a:latin typeface="Poppins Medium"/>
                <a:ea typeface="Poppins Medium"/>
                <a:cs typeface="Poppins Medium"/>
                <a:sym typeface="Poppins Medium"/>
              </a:rPr>
              <a:t>Generative AI </a:t>
            </a:r>
            <a:r>
              <a:rPr lang="en">
                <a:solidFill>
                  <a:srgbClr val="2E364E"/>
                </a:solidFill>
                <a:highlight>
                  <a:schemeClr val="lt1"/>
                </a:highlight>
                <a:latin typeface="Poppins Medium"/>
                <a:ea typeface="Poppins Medium"/>
                <a:cs typeface="Poppins Medium"/>
                <a:sym typeface="Poppins Medium"/>
              </a:rPr>
              <a:t>is a type of AI that can generate text images, videos, and other content in response to a user prompt based on its training data. ChatGPT is an example of a text-based generative AI solution.</a:t>
            </a:r>
            <a:endParaRPr>
              <a:latin typeface="Poppins Medium"/>
              <a:ea typeface="Poppins Medium"/>
              <a:cs typeface="Poppins Medium"/>
              <a:sym typeface="Poppins Medium"/>
            </a:endParaRPr>
          </a:p>
        </p:txBody>
      </p:sp>
      <p:sp>
        <p:nvSpPr>
          <p:cNvPr id="126" name="Google Shape;126;p24"/>
          <p:cNvSpPr txBox="1"/>
          <p:nvPr/>
        </p:nvSpPr>
        <p:spPr>
          <a:xfrm>
            <a:off x="955400" y="4564375"/>
            <a:ext cx="3000000" cy="307800"/>
          </a:xfrm>
          <a:prstGeom prst="rect">
            <a:avLst/>
          </a:prstGeom>
          <a:noFill/>
          <a:ln>
            <a:noFill/>
          </a:ln>
        </p:spPr>
        <p:txBody>
          <a:bodyPr spcFirstLastPara="1" wrap="square" lIns="91425" tIns="91425" rIns="91425" bIns="91425" anchor="t">
            <a:spAutoFit/>
          </a:bodyPr>
          <a:lstStyle/>
          <a:p>
            <a:pPr marL="0" indent="0" algn="l" rtl="0">
              <a:spcBef>
                <a:spcPts val="0"/>
              </a:spcBef>
              <a:spcAft>
                <a:spcPts val="0"/>
              </a:spcAft>
              <a:buNone/>
            </a:pPr>
            <a:r>
              <a:rPr lang="en" sz="800">
                <a:solidFill>
                  <a:schemeClr val="dk1"/>
                </a:solidFill>
              </a:rPr>
              <a:t>https://www.turing.com/resources/generative-ai-tools</a:t>
            </a:r>
          </a:p>
        </p:txBody>
      </p:sp>
      <p:sp>
        <p:nvSpPr>
          <p:cNvPr id="127" name="Google Shape;127;p24"/>
          <p:cNvSpPr txBox="1"/>
          <p:nvPr/>
        </p:nvSpPr>
        <p:spPr>
          <a:xfrm>
            <a:off x="4063663" y="4678150"/>
            <a:ext cx="4269900" cy="369300"/>
          </a:xfrm>
          <a:prstGeom prst="rect">
            <a:avLst/>
          </a:prstGeom>
          <a:noFill/>
          <a:ln>
            <a:noFill/>
          </a:ln>
        </p:spPr>
        <p:txBody>
          <a:bodyPr spcFirstLastPara="1" wrap="square" lIns="91425" tIns="91425" rIns="91425" bIns="91425" anchor="t">
            <a:spAutoFit/>
          </a:bodyPr>
          <a:lstStyle/>
          <a:p>
            <a:pPr marL="0" indent="0" algn="l" rtl="0">
              <a:spcBef>
                <a:spcPts val="0"/>
              </a:spcBef>
              <a:spcAft>
                <a:spcPts val="0"/>
              </a:spcAft>
              <a:buNone/>
            </a:pPr>
            <a:r>
              <a:rPr lang="en" sz="1200" b="1">
                <a:solidFill>
                  <a:schemeClr val="lt1"/>
                </a:solidFill>
                <a:highlight>
                  <a:srgbClr val="FF0000"/>
                </a:highlight>
                <a:latin typeface="Calibri"/>
                <a:ea typeface="Calibri"/>
                <a:cs typeface="Calibri"/>
                <a:sym typeface="Calibri"/>
              </a:rPr>
              <a:t>https://www.facebook.com/groups/aitoolsmidjourneychatgpt</a:t>
            </a:r>
            <a:endParaRPr b="1">
              <a:solidFill>
                <a:schemeClr val="lt1"/>
              </a:solidFill>
              <a:highlight>
                <a:srgbClr val="FF0000"/>
              </a:highlight>
            </a:endParaRPr>
          </a:p>
        </p:txBody>
      </p:sp>
      <p:sp>
        <p:nvSpPr>
          <p:cNvPr id="128" name="Google Shape;128;p24"/>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7</a:t>
            </a:fld>
          </a:p>
        </p:txBody>
      </p:sp>
      <p:pic>
        <p:nvPicPr>
          <p:cNvPr id="129" name="Google Shape;129;p24"/>
          <p:cNvPicPr preferRelativeResize="0"/>
          <p:nvPr/>
        </p:nvPicPr>
        <p:blipFill>
          <a:blip r:embed="rId2">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oogle Shape;134;p25"/>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SALES PERFORMANCE</a:t>
            </a:r>
            <a:endParaRPr sz="4000">
              <a:latin typeface="Poppins SemiBold"/>
              <a:ea typeface="Poppins SemiBold"/>
              <a:cs typeface="Poppins SemiBold"/>
              <a:sym typeface="Poppins SemiBold"/>
            </a:endParaRPr>
          </a:p>
        </p:txBody>
      </p:sp>
      <p:sp>
        <p:nvSpPr>
          <p:cNvPr id="135" name="Google Shape;135;p25"/>
          <p:cNvSpPr/>
          <p:nvPr/>
        </p:nvSpPr>
        <p:spPr>
          <a:xfrm>
            <a:off x="970625" y="1541750"/>
            <a:ext cx="7004700" cy="3091500"/>
          </a:xfrm>
          <a:prstGeom prst="rect">
            <a:avLst/>
          </a:prstGeom>
          <a:noFill/>
          <a:ln>
            <a:noFill/>
          </a:ln>
        </p:spPr>
        <p:txBody>
          <a:bodyPr spcFirstLastPara="1" wrap="square" lIns="19050" tIns="19050" rIns="19050" bIns="19050" anchor="t">
            <a:noAutofit/>
          </a:bodyPr>
          <a:lstStyle/>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Example</a:t>
            </a:r>
            <a:r>
              <a:rPr lang="en">
                <a:solidFill>
                  <a:schemeClr val="dk1"/>
                </a:solidFill>
                <a:highlight>
                  <a:schemeClr val="lt1"/>
                </a:highlight>
                <a:latin typeface="Calibri"/>
                <a:ea typeface="Calibri"/>
                <a:cs typeface="Calibri"/>
                <a:sym typeface="Calibri"/>
              </a:rPr>
              <a:t>: A CRM system equipped with AI can remind a sales team to follow up with a lead at the optimal time, suggest the most effective communication channels, and even provide personalized product recommendations based on previous interactions.</a:t>
            </a:r>
            <a:br>
              <a:rPr lang="en">
                <a:solidFill>
                  <a:schemeClr val="dk1"/>
                </a:solidFill>
                <a:highlight>
                  <a:schemeClr val="lt1"/>
                </a:highlight>
                <a:latin typeface="Calibri"/>
                <a:ea typeface="Calibri"/>
                <a:cs typeface="Calibri"/>
                <a:sym typeface="Calibri"/>
              </a:rPr>
            </a:br>
            <a:r>
              <a:rPr lang="en" b="1">
                <a:solidFill>
                  <a:schemeClr val="dk1"/>
                </a:solidFill>
                <a:highlight>
                  <a:schemeClr val="lt1"/>
                </a:highlight>
                <a:latin typeface="Calibri"/>
                <a:ea typeface="Calibri"/>
                <a:cs typeface="Calibri"/>
                <a:sym typeface="Calibri"/>
              </a:rPr>
              <a:t>Tools:</a:t>
            </a:r>
            <a:endParaRPr b="1">
              <a:solidFill>
                <a:schemeClr val="dk1"/>
              </a:solidFill>
              <a:highlight>
                <a:schemeClr val="lt1"/>
              </a:highlight>
              <a:latin typeface="Calibri"/>
              <a:ea typeface="Calibri"/>
              <a:cs typeface="Calibri"/>
              <a:sym typeface="Calibri"/>
            </a:endParaRPr>
          </a:p>
          <a:p>
            <a:pPr marL="457200" indent="-317500" algn="l" rtl="0">
              <a:lnSpc>
                <a:spcPct val="115000"/>
              </a:lnSpc>
              <a:spcBef>
                <a:spcPts val="120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Salesforce Einstein</a:t>
            </a:r>
            <a:r>
              <a:rPr lang="en">
                <a:solidFill>
                  <a:schemeClr val="dk1"/>
                </a:solidFill>
                <a:highlight>
                  <a:schemeClr val="lt1"/>
                </a:highlight>
                <a:latin typeface="Calibri"/>
                <a:ea typeface="Calibri"/>
                <a:cs typeface="Calibri"/>
                <a:sym typeface="Calibri"/>
              </a:rPr>
              <a:t>: An AI-powered CRM that provides predictive analytics, automated data entry, and personalized recommendations to enhance sales processes.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Pipedrive</a:t>
            </a:r>
            <a:r>
              <a:rPr lang="en">
                <a:solidFill>
                  <a:schemeClr val="dk1"/>
                </a:solidFill>
                <a:highlight>
                  <a:schemeClr val="lt1"/>
                </a:highlight>
                <a:latin typeface="Calibri"/>
                <a:ea typeface="Calibri"/>
                <a:cs typeface="Calibri"/>
                <a:sym typeface="Calibri"/>
              </a:rPr>
              <a:t>: A sales management tool with AI features that help identify high-potential leads and optimize sales activities.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Zoho CRM</a:t>
            </a:r>
            <a:r>
              <a:rPr lang="en">
                <a:solidFill>
                  <a:schemeClr val="dk1"/>
                </a:solidFill>
                <a:highlight>
                  <a:schemeClr val="lt1"/>
                </a:highlight>
                <a:latin typeface="Calibri"/>
                <a:ea typeface="Calibri"/>
                <a:cs typeface="Calibri"/>
                <a:sym typeface="Calibri"/>
              </a:rPr>
              <a:t>: Uses AI to analyze sales data, predict outcomes, and provide actionable insights to sales teams.</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Hubspot</a:t>
            </a:r>
            <a:r>
              <a:rPr lang="en">
                <a:solidFill>
                  <a:schemeClr val="dk1"/>
                </a:solidFill>
                <a:highlight>
                  <a:schemeClr val="lt1"/>
                </a:highlight>
                <a:latin typeface="Calibri"/>
                <a:ea typeface="Calibri"/>
                <a:cs typeface="Calibri"/>
                <a:sym typeface="Calibri"/>
              </a:rPr>
              <a:t>: a CRM platform that can help simplify processes across marketing sales and customer support. </a:t>
            </a:r>
            <a:endParaRPr>
              <a:solidFill>
                <a:schemeClr val="dk1"/>
              </a:solidFill>
              <a:highlight>
                <a:schemeClr val="lt1"/>
              </a:highlight>
              <a:latin typeface="Calibri"/>
              <a:ea typeface="Calibri"/>
              <a:cs typeface="Calibri"/>
              <a:sym typeface="Calibri"/>
            </a:endParaRPr>
          </a:p>
        </p:txBody>
      </p:sp>
      <p:sp>
        <p:nvSpPr>
          <p:cNvPr id="136" name="Google Shape;136;p25"/>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8</a:t>
            </a:fld>
          </a:p>
        </p:txBody>
      </p:sp>
      <p:pic>
        <p:nvPicPr>
          <p:cNvPr id="137" name="Google Shape;137;p25"/>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42;p26"/>
          <p:cNvSpPr txBox="1"/>
          <p:nvPr/>
        </p:nvSpPr>
        <p:spPr>
          <a:xfrm>
            <a:off x="116850" y="460100"/>
            <a:ext cx="8910300" cy="800400"/>
          </a:xfrm>
          <a:prstGeom prst="rect">
            <a:avLst/>
          </a:prstGeom>
          <a:noFill/>
          <a:ln>
            <a:noFill/>
          </a:ln>
        </p:spPr>
        <p:txBody>
          <a:bodyPr spcFirstLastPara="1" wrap="square" lIns="91425" tIns="91425" rIns="91425" bIns="91425" anchor="t">
            <a:spAutoFit/>
          </a:bodyPr>
          <a:lstStyle/>
          <a:p>
            <a:pPr marL="0" indent="0" algn="ctr" rtl="0">
              <a:lnSpc>
                <a:spcPct val="115000"/>
              </a:lnSpc>
              <a:spcBef>
                <a:spcPts val="1200"/>
              </a:spcBef>
              <a:spcAft>
                <a:spcPts val="1200"/>
              </a:spcAft>
              <a:buNone/>
            </a:pPr>
            <a:r>
              <a:rPr lang="en" sz="4000">
                <a:solidFill>
                  <a:schemeClr val="dk1"/>
                </a:solidFill>
                <a:highlight>
                  <a:schemeClr val="lt1"/>
                </a:highlight>
                <a:latin typeface="Poppins SemiBold"/>
                <a:ea typeface="Poppins SemiBold"/>
                <a:cs typeface="Poppins SemiBold"/>
                <a:sym typeface="Poppins SemiBold"/>
              </a:rPr>
              <a:t>STREAMLINE OPERATIONS</a:t>
            </a:r>
            <a:endParaRPr sz="4000">
              <a:latin typeface="Poppins SemiBold"/>
              <a:ea typeface="Poppins SemiBold"/>
              <a:cs typeface="Poppins SemiBold"/>
              <a:sym typeface="Poppins SemiBold"/>
            </a:endParaRPr>
          </a:p>
        </p:txBody>
      </p:sp>
      <p:sp>
        <p:nvSpPr>
          <p:cNvPr id="143" name="Google Shape;143;p26"/>
          <p:cNvSpPr/>
          <p:nvPr/>
        </p:nvSpPr>
        <p:spPr>
          <a:xfrm>
            <a:off x="970625" y="1541750"/>
            <a:ext cx="7004700" cy="3091500"/>
          </a:xfrm>
          <a:prstGeom prst="rect">
            <a:avLst/>
          </a:prstGeom>
          <a:noFill/>
          <a:ln>
            <a:noFill/>
          </a:ln>
        </p:spPr>
        <p:txBody>
          <a:bodyPr spcFirstLastPara="1" wrap="square" lIns="19050" tIns="19050" rIns="19050" bIns="19050" anchor="t">
            <a:noAutofit/>
          </a:bodyPr>
          <a:lstStyle/>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Example</a:t>
            </a:r>
            <a:r>
              <a:rPr lang="en">
                <a:solidFill>
                  <a:schemeClr val="dk1"/>
                </a:solidFill>
                <a:highlight>
                  <a:schemeClr val="lt1"/>
                </a:highlight>
                <a:latin typeface="Calibri"/>
                <a:ea typeface="Calibri"/>
                <a:cs typeface="Calibri"/>
                <a:sym typeface="Calibri"/>
              </a:rPr>
              <a:t>: An AI-driven inventory management system can predict stock levels based on historical data and trends, ensuring that the right amount of inventory is available at all times. This helps avoid overstocking or stockouts, saving both time and money.</a:t>
            </a:r>
            <a:endParaRPr>
              <a:solidFill>
                <a:schemeClr val="dk1"/>
              </a:solidFill>
              <a:highlight>
                <a:schemeClr val="lt1"/>
              </a:highlight>
              <a:latin typeface="Calibri"/>
              <a:ea typeface="Calibri"/>
              <a:cs typeface="Calibri"/>
              <a:sym typeface="Calibri"/>
            </a:endParaRPr>
          </a:p>
          <a:p>
            <a:pPr marL="0" indent="0" algn="l" rtl="0">
              <a:lnSpc>
                <a:spcPct val="115000"/>
              </a:lnSpc>
              <a:spcBef>
                <a:spcPts val="1200"/>
              </a:spcBef>
              <a:spcAft>
                <a:spcPts val="0"/>
              </a:spcAft>
              <a:buNone/>
            </a:pPr>
            <a:r>
              <a:rPr lang="en" b="1">
                <a:solidFill>
                  <a:schemeClr val="dk1"/>
                </a:solidFill>
                <a:highlight>
                  <a:schemeClr val="lt1"/>
                </a:highlight>
                <a:latin typeface="Calibri"/>
                <a:ea typeface="Calibri"/>
                <a:cs typeface="Calibri"/>
                <a:sym typeface="Calibri"/>
              </a:rPr>
              <a:t>Tools:</a:t>
            </a:r>
            <a:endParaRPr b="1">
              <a:solidFill>
                <a:schemeClr val="dk1"/>
              </a:solidFill>
              <a:highlight>
                <a:schemeClr val="lt1"/>
              </a:highlight>
              <a:latin typeface="Calibri"/>
              <a:ea typeface="Calibri"/>
              <a:cs typeface="Calibri"/>
              <a:sym typeface="Calibri"/>
            </a:endParaRPr>
          </a:p>
          <a:p>
            <a:pPr marL="457200" indent="-317500" algn="l" rtl="0">
              <a:lnSpc>
                <a:spcPct val="115000"/>
              </a:lnSpc>
              <a:spcBef>
                <a:spcPts val="120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Xero</a:t>
            </a:r>
            <a:r>
              <a:rPr lang="en">
                <a:solidFill>
                  <a:schemeClr val="dk1"/>
                </a:solidFill>
                <a:highlight>
                  <a:schemeClr val="lt1"/>
                </a:highlight>
                <a:latin typeface="Calibri"/>
                <a:ea typeface="Calibri"/>
                <a:cs typeface="Calibri"/>
                <a:sym typeface="Calibri"/>
              </a:rPr>
              <a:t>: An accounting software with AI capabilities that automate invoicing, expense tracking, and financial reporting.</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Odoo</a:t>
            </a:r>
            <a:r>
              <a:rPr lang="en">
                <a:solidFill>
                  <a:schemeClr val="dk1"/>
                </a:solidFill>
                <a:highlight>
                  <a:schemeClr val="lt1"/>
                </a:highlight>
                <a:latin typeface="Calibri"/>
                <a:ea typeface="Calibri"/>
                <a:cs typeface="Calibri"/>
                <a:sym typeface="Calibri"/>
              </a:rPr>
              <a:t>: An open-source ERP system with AI features for inventory management, procurement, and order processing.</a:t>
            </a:r>
            <a:endParaRPr>
              <a:solidFill>
                <a:schemeClr val="dk1"/>
              </a:solidFill>
              <a:highlight>
                <a:schemeClr val="lt1"/>
              </a:highlight>
              <a:latin typeface="Calibri"/>
              <a:ea typeface="Calibri"/>
              <a:cs typeface="Calibri"/>
              <a:sym typeface="Calibri"/>
            </a:endParaRPr>
          </a:p>
          <a:p>
            <a:pPr marL="457200" indent="-317500" algn="l" rtl="0">
              <a:lnSpc>
                <a:spcPct val="115000"/>
              </a:lnSpc>
              <a:spcBef>
                <a:spcPts val="0"/>
              </a:spcBef>
              <a:spcAft>
                <a:spcPts val="0"/>
              </a:spcAft>
              <a:buClr>
                <a:schemeClr val="dk1"/>
              </a:buClr>
              <a:buSzPts val="1400"/>
              <a:buFont typeface="Calibri"/>
              <a:buChar char="●"/>
            </a:pPr>
            <a:r>
              <a:rPr lang="en" b="1">
                <a:solidFill>
                  <a:schemeClr val="dk1"/>
                </a:solidFill>
                <a:highlight>
                  <a:schemeClr val="lt1"/>
                </a:highlight>
                <a:latin typeface="Calibri"/>
                <a:ea typeface="Calibri"/>
                <a:cs typeface="Calibri"/>
                <a:sym typeface="Calibri"/>
              </a:rPr>
              <a:t>UiPath</a:t>
            </a:r>
            <a:r>
              <a:rPr lang="en">
                <a:solidFill>
                  <a:schemeClr val="dk1"/>
                </a:solidFill>
                <a:highlight>
                  <a:schemeClr val="lt1"/>
                </a:highlight>
                <a:latin typeface="Calibri"/>
                <a:ea typeface="Calibri"/>
                <a:cs typeface="Calibri"/>
                <a:sym typeface="Calibri"/>
              </a:rPr>
              <a:t>: Provides robotic process automation (RPA) to automate repetitive tasks across various business functions.</a:t>
            </a:r>
            <a:endParaRPr>
              <a:solidFill>
                <a:schemeClr val="dk1"/>
              </a:solidFill>
              <a:highlight>
                <a:schemeClr val="lt1"/>
              </a:highlight>
              <a:latin typeface="Calibri"/>
              <a:ea typeface="Calibri"/>
              <a:cs typeface="Calibri"/>
              <a:sym typeface="Calibri"/>
            </a:endParaRPr>
          </a:p>
          <a:p>
            <a:pPr marL="457200" indent="0" algn="l" rtl="0">
              <a:lnSpc>
                <a:spcPct val="115000"/>
              </a:lnSpc>
              <a:spcBef>
                <a:spcPts val="1200"/>
              </a:spcBef>
              <a:spcAft>
                <a:spcPts val="1200"/>
              </a:spcAft>
              <a:buNone/>
            </a:pPr>
            <a:endParaRPr b="1">
              <a:solidFill>
                <a:schemeClr val="dk1"/>
              </a:solidFill>
              <a:highlight>
                <a:schemeClr val="lt1"/>
              </a:highlight>
              <a:latin typeface="Calibri"/>
              <a:ea typeface="Calibri"/>
              <a:cs typeface="Calibri"/>
              <a:sym typeface="Calibri"/>
            </a:endParaRPr>
          </a:p>
        </p:txBody>
      </p:sp>
      <p:sp>
        <p:nvSpPr>
          <p:cNvPr id="144" name="Google Shape;144;p26"/>
          <p:cNvSpPr>
            <a:spLocks noGrp="1" noEditPoints="1"/>
          </p:cNvSpPr>
          <p:nvPr>
            <p:ph type="sldNum" idx="12"/>
          </p:nvPr>
        </p:nvSpPr>
        <p:spPr>
          <a:xfrm>
            <a:off x="8472458" y="4663217"/>
            <a:ext cx="548700" cy="393600"/>
          </a:xfrm>
          <a:prstGeom prst="rect">
            <a:avLst/>
          </a:prstGeom>
        </p:spPr>
        <p:txBody>
          <a:bodyPr spcFirstLastPara="1" wrap="square" lIns="91425" tIns="91425" rIns="91425" bIns="91425" anchor="ctr">
            <a:normAutofit/>
          </a:bodyPr>
          <a:lstStyle/>
          <a:p>
            <a:pPr marL="0" indent="0" algn="r" rtl="0">
              <a:spcBef>
                <a:spcPts val="0"/>
              </a:spcBef>
              <a:spcAft>
                <a:spcPts val="0"/>
              </a:spcAft>
              <a:buNone/>
            </a:pPr>
            <a:fld id="{00000000-1234-1234-1234-123412341234}" type="slidenum">
              <a:rPr lang="en"/>
              <a:t>9</a:t>
            </a:fld>
          </a:p>
        </p:txBody>
      </p:sp>
      <p:pic>
        <p:nvPicPr>
          <p:cNvPr id="145" name="Google Shape;145;p26"/>
          <p:cNvPicPr preferRelativeResize="0"/>
          <p:nvPr/>
        </p:nvPicPr>
        <p:blipFill>
          <a:blip r:embed="rId1">
            <a:alphaModFix/>
          </a:blip>
          <a:srcRect/>
          <a:stretch>
            <a:fillRect/>
          </a:stretch>
        </p:blipFill>
        <p:spPr>
          <a:xfrm>
            <a:off x="163725" y="4537222"/>
            <a:ext cx="408001" cy="478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Bantu Ndik</cp:lastModifiedBy>
  <dcterms:modified xsi:type="dcterms:W3CDTF">2024-06-27T06:06:51Z</dcterms:modified>
</cp:coreProperties>
</file>